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5"/>
  </p:sldMasterIdLst>
  <p:notesMasterIdLst>
    <p:notesMasterId r:id="rId26"/>
  </p:notesMasterIdLst>
  <p:handoutMasterIdLst>
    <p:handoutMasterId r:id="rId27"/>
  </p:handoutMasterIdLst>
  <p:sldIdLst>
    <p:sldId id="322" r:id="rId6"/>
    <p:sldId id="379" r:id="rId7"/>
    <p:sldId id="347" r:id="rId8"/>
    <p:sldId id="348" r:id="rId9"/>
    <p:sldId id="349" r:id="rId10"/>
    <p:sldId id="350" r:id="rId11"/>
    <p:sldId id="351" r:id="rId12"/>
    <p:sldId id="361" r:id="rId13"/>
    <p:sldId id="338" r:id="rId14"/>
    <p:sldId id="340" r:id="rId15"/>
    <p:sldId id="366" r:id="rId16"/>
    <p:sldId id="341" r:id="rId17"/>
    <p:sldId id="375" r:id="rId18"/>
    <p:sldId id="376" r:id="rId19"/>
    <p:sldId id="377" r:id="rId20"/>
    <p:sldId id="378" r:id="rId21"/>
    <p:sldId id="362" r:id="rId22"/>
    <p:sldId id="365" r:id="rId23"/>
    <p:sldId id="364" r:id="rId24"/>
    <p:sldId id="265" r:id="rId25"/>
  </p:sldIdLst>
  <p:sldSz cx="9144000" cy="5143500" type="screen16x9"/>
  <p:notesSz cx="7010400" cy="9296400"/>
  <p:defaultTextStyle>
    <a:defPPr>
      <a:defRPr lang="it-IT"/>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5047A2-35AA-268A-E077-4EBF08435781}" name="Toninelli Vanna" initials="TV" userId="S::vanna.toninelli@acquebresciane.it::7f73e479-8f61-43ad-aef3-eeed0d26fbb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gri Marco" initials="MM" lastIdx="1" clrIdx="0">
    <p:extLst>
      <p:ext uri="{19B8F6BF-5375-455C-9EA6-DF929625EA0E}">
        <p15:presenceInfo xmlns:p15="http://schemas.microsoft.com/office/powerpoint/2012/main" userId="S::marco.magri@acquebresciane.it::0a80ac5f-b17e-4b06-9471-9880b02eceb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F544B6-13AA-4B07-A54C-2A1256590775}" v="3" dt="2022-05-23T09:53:07.825"/>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91" y="163"/>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D94A88-EFB1-4F7E-92F7-D882027747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1264C761-C197-4E0C-A63B-D76059699F77}">
      <dgm:prSet/>
      <dgm:spPr>
        <a:solidFill>
          <a:srgbClr val="002060"/>
        </a:solidFill>
      </dgm:spPr>
      <dgm:t>
        <a:bodyPr/>
        <a:lstStyle/>
        <a:p>
          <a:pPr algn="ctr"/>
          <a:r>
            <a:rPr lang="it-IT" baseline="0" dirty="0"/>
            <a:t>La costituzione di società controllate da parte di AB  e l’acquisito di partecipazioni richiedono alcuni passaggi di fonte normativa (D.lgs. 175/2016 «TUSP») e quindi di natura societaria.</a:t>
          </a:r>
          <a:endParaRPr lang="it-IT" dirty="0"/>
        </a:p>
      </dgm:t>
    </dgm:pt>
    <dgm:pt modelId="{953ADB4F-E821-47D2-A38D-148A39399070}" type="parTrans" cxnId="{CF8FFAB9-631E-4D8C-976C-E18A8F1DCF9E}">
      <dgm:prSet/>
      <dgm:spPr/>
      <dgm:t>
        <a:bodyPr/>
        <a:lstStyle/>
        <a:p>
          <a:endParaRPr lang="it-IT"/>
        </a:p>
      </dgm:t>
    </dgm:pt>
    <dgm:pt modelId="{CBE0C7FD-692A-4685-9BEE-D065001A4430}" type="sibTrans" cxnId="{CF8FFAB9-631E-4D8C-976C-E18A8F1DCF9E}">
      <dgm:prSet/>
      <dgm:spPr/>
      <dgm:t>
        <a:bodyPr/>
        <a:lstStyle/>
        <a:p>
          <a:endParaRPr lang="it-IT"/>
        </a:p>
      </dgm:t>
    </dgm:pt>
    <dgm:pt modelId="{E4637705-9ECB-4F44-B215-E7C2188F8266}">
      <dgm:prSet/>
      <dgm:spPr/>
      <dgm:t>
        <a:bodyPr/>
        <a:lstStyle/>
        <a:p>
          <a:r>
            <a:rPr lang="it-IT" b="1" baseline="0"/>
            <a:t>Adempimenti ex TUSP</a:t>
          </a:r>
          <a:endParaRPr lang="it-IT"/>
        </a:p>
      </dgm:t>
    </dgm:pt>
    <dgm:pt modelId="{6A4BC4B1-BF8F-40BE-8DF4-1F0591028E81}" type="parTrans" cxnId="{A5269CFA-E896-464D-AB0F-D27FB45BE50C}">
      <dgm:prSet/>
      <dgm:spPr/>
      <dgm:t>
        <a:bodyPr/>
        <a:lstStyle/>
        <a:p>
          <a:endParaRPr lang="it-IT"/>
        </a:p>
      </dgm:t>
    </dgm:pt>
    <dgm:pt modelId="{3AE59392-BAD8-41C5-913B-2416C205FC7E}" type="sibTrans" cxnId="{A5269CFA-E896-464D-AB0F-D27FB45BE50C}">
      <dgm:prSet/>
      <dgm:spPr/>
      <dgm:t>
        <a:bodyPr/>
        <a:lstStyle/>
        <a:p>
          <a:endParaRPr lang="it-IT"/>
        </a:p>
      </dgm:t>
    </dgm:pt>
    <dgm:pt modelId="{A42FE233-325A-47D9-A64F-1BA656A8BCBB}">
      <dgm:prSet/>
      <dgm:spPr/>
      <dgm:t>
        <a:bodyPr/>
        <a:lstStyle/>
        <a:p>
          <a:r>
            <a:rPr lang="it-IT" baseline="0" dirty="0"/>
            <a:t>Verifica dei presupposti di legittimità di cui all'art.4 del TUSP;</a:t>
          </a:r>
          <a:endParaRPr lang="it-IT" dirty="0"/>
        </a:p>
      </dgm:t>
    </dgm:pt>
    <dgm:pt modelId="{E15266D4-FA7D-43A7-BB12-6C146FC00892}" type="parTrans" cxnId="{8FE77EFA-5244-4020-9B0D-48D286FA7B4D}">
      <dgm:prSet/>
      <dgm:spPr/>
      <dgm:t>
        <a:bodyPr/>
        <a:lstStyle/>
        <a:p>
          <a:endParaRPr lang="it-IT"/>
        </a:p>
      </dgm:t>
    </dgm:pt>
    <dgm:pt modelId="{0A7E1E53-9864-4D1C-A5DC-F54BE30E9C4C}" type="sibTrans" cxnId="{8FE77EFA-5244-4020-9B0D-48D286FA7B4D}">
      <dgm:prSet/>
      <dgm:spPr/>
      <dgm:t>
        <a:bodyPr/>
        <a:lstStyle/>
        <a:p>
          <a:endParaRPr lang="it-IT"/>
        </a:p>
      </dgm:t>
    </dgm:pt>
    <dgm:pt modelId="{2538F2AA-9519-437E-B4EE-6B82C197C48B}">
      <dgm:prSet/>
      <dgm:spPr/>
      <dgm:t>
        <a:bodyPr/>
        <a:lstStyle/>
        <a:p>
          <a:r>
            <a:rPr lang="it-IT" baseline="0" dirty="0"/>
            <a:t>Adozione delle delibere degli Enti Partecipanti ex art.5-7 del TUSP. </a:t>
          </a:r>
          <a:endParaRPr lang="it-IT" dirty="0"/>
        </a:p>
      </dgm:t>
    </dgm:pt>
    <dgm:pt modelId="{E49B9230-1C4D-424B-8831-2F9CA35F5F7E}" type="parTrans" cxnId="{728A2E2D-DB47-46C0-ADEB-7F3EE634FCE4}">
      <dgm:prSet/>
      <dgm:spPr/>
      <dgm:t>
        <a:bodyPr/>
        <a:lstStyle/>
        <a:p>
          <a:endParaRPr lang="it-IT"/>
        </a:p>
      </dgm:t>
    </dgm:pt>
    <dgm:pt modelId="{38A393F3-3BD2-475A-A654-3430900F693D}" type="sibTrans" cxnId="{728A2E2D-DB47-46C0-ADEB-7F3EE634FCE4}">
      <dgm:prSet/>
      <dgm:spPr/>
      <dgm:t>
        <a:bodyPr/>
        <a:lstStyle/>
        <a:p>
          <a:endParaRPr lang="it-IT"/>
        </a:p>
      </dgm:t>
    </dgm:pt>
    <dgm:pt modelId="{7032BBE6-AC0E-40AE-A419-5D501B22EC32}">
      <dgm:prSet/>
      <dgm:spPr/>
      <dgm:t>
        <a:bodyPr/>
        <a:lstStyle/>
        <a:p>
          <a:r>
            <a:rPr lang="it-IT" b="1" baseline="0"/>
            <a:t>Adempimenti Societari</a:t>
          </a:r>
          <a:endParaRPr lang="it-IT"/>
        </a:p>
      </dgm:t>
    </dgm:pt>
    <dgm:pt modelId="{BF5EFCAB-F416-433E-90F1-27B9A0BB2BE7}" type="parTrans" cxnId="{812A0184-A279-4F11-8C0C-50796D2E097D}">
      <dgm:prSet/>
      <dgm:spPr/>
      <dgm:t>
        <a:bodyPr/>
        <a:lstStyle/>
        <a:p>
          <a:endParaRPr lang="it-IT"/>
        </a:p>
      </dgm:t>
    </dgm:pt>
    <dgm:pt modelId="{0BBFB336-9D82-4A41-89BB-3AC58FC18DAA}" type="sibTrans" cxnId="{812A0184-A279-4F11-8C0C-50796D2E097D}">
      <dgm:prSet/>
      <dgm:spPr/>
      <dgm:t>
        <a:bodyPr/>
        <a:lstStyle/>
        <a:p>
          <a:endParaRPr lang="it-IT"/>
        </a:p>
      </dgm:t>
    </dgm:pt>
    <dgm:pt modelId="{2C4A2ADE-B66F-47D2-AEAC-61BD9CA9C39B}">
      <dgm:prSet/>
      <dgm:spPr/>
      <dgm:t>
        <a:bodyPr/>
        <a:lstStyle/>
        <a:p>
          <a:r>
            <a:rPr lang="it-IT" baseline="0" dirty="0"/>
            <a:t>Verifica disposizioni statutarie;</a:t>
          </a:r>
          <a:endParaRPr lang="it-IT" dirty="0"/>
        </a:p>
      </dgm:t>
    </dgm:pt>
    <dgm:pt modelId="{2D301099-5630-4FB5-9283-9275088A2E4D}" type="parTrans" cxnId="{89967B17-DEEC-4E6F-80C2-BB23557A4BE8}">
      <dgm:prSet/>
      <dgm:spPr/>
      <dgm:t>
        <a:bodyPr/>
        <a:lstStyle/>
        <a:p>
          <a:endParaRPr lang="it-IT"/>
        </a:p>
      </dgm:t>
    </dgm:pt>
    <dgm:pt modelId="{CAA44F7A-67B6-452F-A95D-D39051059DE6}" type="sibTrans" cxnId="{89967B17-DEEC-4E6F-80C2-BB23557A4BE8}">
      <dgm:prSet/>
      <dgm:spPr/>
      <dgm:t>
        <a:bodyPr/>
        <a:lstStyle/>
        <a:p>
          <a:endParaRPr lang="it-IT"/>
        </a:p>
      </dgm:t>
    </dgm:pt>
    <dgm:pt modelId="{273D7C86-C2F5-43E4-84B3-46C21F04BB08}">
      <dgm:prSet/>
      <dgm:spPr/>
      <dgm:t>
        <a:bodyPr/>
        <a:lstStyle/>
        <a:p>
          <a:r>
            <a:rPr lang="it-IT" baseline="0" dirty="0"/>
            <a:t>Delibera organo societario competente;</a:t>
          </a:r>
          <a:endParaRPr lang="it-IT" dirty="0"/>
        </a:p>
      </dgm:t>
    </dgm:pt>
    <dgm:pt modelId="{2586B8D5-D39E-4333-9404-7A5952A817CB}" type="parTrans" cxnId="{B68D661C-3B74-45E4-98EB-961D196B93CA}">
      <dgm:prSet/>
      <dgm:spPr/>
      <dgm:t>
        <a:bodyPr/>
        <a:lstStyle/>
        <a:p>
          <a:endParaRPr lang="it-IT"/>
        </a:p>
      </dgm:t>
    </dgm:pt>
    <dgm:pt modelId="{2D150780-FC5A-493F-9D30-855D4F68B60D}" type="sibTrans" cxnId="{B68D661C-3B74-45E4-98EB-961D196B93CA}">
      <dgm:prSet/>
      <dgm:spPr/>
      <dgm:t>
        <a:bodyPr/>
        <a:lstStyle/>
        <a:p>
          <a:endParaRPr lang="it-IT"/>
        </a:p>
      </dgm:t>
    </dgm:pt>
    <dgm:pt modelId="{F2AA88E7-6CE9-4C10-81CA-91ADCC631F53}">
      <dgm:prSet/>
      <dgm:spPr/>
      <dgm:t>
        <a:bodyPr/>
        <a:lstStyle/>
        <a:p>
          <a:r>
            <a:rPr lang="it-IT" baseline="0" dirty="0"/>
            <a:t>Preventiva delibera consultiva del Comitato di Indirizzo e Controllo (organo </a:t>
          </a:r>
          <a:r>
            <a:rPr lang="it-IT" i="1" baseline="0" dirty="0"/>
            <a:t>in </a:t>
          </a:r>
          <a:r>
            <a:rPr lang="it-IT" i="1" baseline="0" dirty="0" err="1"/>
            <a:t>house</a:t>
          </a:r>
          <a:r>
            <a:rPr lang="it-IT" i="1" baseline="0" dirty="0"/>
            <a:t> </a:t>
          </a:r>
          <a:r>
            <a:rPr lang="it-IT" i="1" baseline="0" dirty="0" err="1"/>
            <a:t>providing</a:t>
          </a:r>
          <a:r>
            <a:rPr lang="it-IT" baseline="0" dirty="0"/>
            <a:t>)</a:t>
          </a:r>
          <a:endParaRPr lang="it-IT" dirty="0"/>
        </a:p>
      </dgm:t>
    </dgm:pt>
    <dgm:pt modelId="{24BE1FBC-080C-494D-A6DD-CDA9D0F3081E}" type="parTrans" cxnId="{32DBEBDA-8433-4E39-91F0-0E998E82A57A}">
      <dgm:prSet/>
      <dgm:spPr/>
      <dgm:t>
        <a:bodyPr/>
        <a:lstStyle/>
        <a:p>
          <a:endParaRPr lang="it-IT"/>
        </a:p>
      </dgm:t>
    </dgm:pt>
    <dgm:pt modelId="{6BF078B0-E6FA-440D-A61F-8D220C949766}" type="sibTrans" cxnId="{32DBEBDA-8433-4E39-91F0-0E998E82A57A}">
      <dgm:prSet/>
      <dgm:spPr/>
      <dgm:t>
        <a:bodyPr/>
        <a:lstStyle/>
        <a:p>
          <a:endParaRPr lang="it-IT"/>
        </a:p>
      </dgm:t>
    </dgm:pt>
    <dgm:pt modelId="{AF0299EF-6FA9-453E-8FDC-B73A3716976B}" type="pres">
      <dgm:prSet presAssocID="{56D94A88-EFB1-4F7E-92F7-D882027747FF}" presName="linear" presStyleCnt="0">
        <dgm:presLayoutVars>
          <dgm:animLvl val="lvl"/>
          <dgm:resizeHandles val="exact"/>
        </dgm:presLayoutVars>
      </dgm:prSet>
      <dgm:spPr/>
    </dgm:pt>
    <dgm:pt modelId="{7D0B62A0-0998-423E-8442-6ABF50452A99}" type="pres">
      <dgm:prSet presAssocID="{1264C761-C197-4E0C-A63B-D76059699F77}" presName="parentText" presStyleLbl="node1" presStyleIdx="0" presStyleCnt="3">
        <dgm:presLayoutVars>
          <dgm:chMax val="0"/>
          <dgm:bulletEnabled val="1"/>
        </dgm:presLayoutVars>
      </dgm:prSet>
      <dgm:spPr/>
    </dgm:pt>
    <dgm:pt modelId="{62868AD3-7C48-41B1-B030-9254071578C6}" type="pres">
      <dgm:prSet presAssocID="{CBE0C7FD-692A-4685-9BEE-D065001A4430}" presName="spacer" presStyleCnt="0"/>
      <dgm:spPr/>
    </dgm:pt>
    <dgm:pt modelId="{20A68C9D-5100-4323-BF67-F8D70A4B8821}" type="pres">
      <dgm:prSet presAssocID="{E4637705-9ECB-4F44-B215-E7C2188F8266}" presName="parentText" presStyleLbl="node1" presStyleIdx="1" presStyleCnt="3">
        <dgm:presLayoutVars>
          <dgm:chMax val="0"/>
          <dgm:bulletEnabled val="1"/>
        </dgm:presLayoutVars>
      </dgm:prSet>
      <dgm:spPr/>
    </dgm:pt>
    <dgm:pt modelId="{F00F4AF4-2401-4CA8-83F7-37E26EC8A662}" type="pres">
      <dgm:prSet presAssocID="{E4637705-9ECB-4F44-B215-E7C2188F8266}" presName="childText" presStyleLbl="revTx" presStyleIdx="0" presStyleCnt="2">
        <dgm:presLayoutVars>
          <dgm:bulletEnabled val="1"/>
        </dgm:presLayoutVars>
      </dgm:prSet>
      <dgm:spPr/>
    </dgm:pt>
    <dgm:pt modelId="{E91D5656-1D30-413A-A705-6C7EBB5DC734}" type="pres">
      <dgm:prSet presAssocID="{7032BBE6-AC0E-40AE-A419-5D501B22EC32}" presName="parentText" presStyleLbl="node1" presStyleIdx="2" presStyleCnt="3">
        <dgm:presLayoutVars>
          <dgm:chMax val="0"/>
          <dgm:bulletEnabled val="1"/>
        </dgm:presLayoutVars>
      </dgm:prSet>
      <dgm:spPr/>
    </dgm:pt>
    <dgm:pt modelId="{9432C654-BD0B-42AB-9AC8-150F78379A9F}" type="pres">
      <dgm:prSet presAssocID="{7032BBE6-AC0E-40AE-A419-5D501B22EC32}" presName="childText" presStyleLbl="revTx" presStyleIdx="1" presStyleCnt="2">
        <dgm:presLayoutVars>
          <dgm:bulletEnabled val="1"/>
        </dgm:presLayoutVars>
      </dgm:prSet>
      <dgm:spPr/>
    </dgm:pt>
  </dgm:ptLst>
  <dgm:cxnLst>
    <dgm:cxn modelId="{53F35D02-F1D0-4AF8-B5F6-28392A1B9F29}" type="presOf" srcId="{1264C761-C197-4E0C-A63B-D76059699F77}" destId="{7D0B62A0-0998-423E-8442-6ABF50452A99}" srcOrd="0" destOrd="0" presId="urn:microsoft.com/office/officeart/2005/8/layout/vList2"/>
    <dgm:cxn modelId="{82253712-64FE-4237-84A2-E948988AAEEB}" type="presOf" srcId="{273D7C86-C2F5-43E4-84B3-46C21F04BB08}" destId="{9432C654-BD0B-42AB-9AC8-150F78379A9F}" srcOrd="0" destOrd="1" presId="urn:microsoft.com/office/officeart/2005/8/layout/vList2"/>
    <dgm:cxn modelId="{89967B17-DEEC-4E6F-80C2-BB23557A4BE8}" srcId="{7032BBE6-AC0E-40AE-A419-5D501B22EC32}" destId="{2C4A2ADE-B66F-47D2-AEAC-61BD9CA9C39B}" srcOrd="0" destOrd="0" parTransId="{2D301099-5630-4FB5-9283-9275088A2E4D}" sibTransId="{CAA44F7A-67B6-452F-A95D-D39051059DE6}"/>
    <dgm:cxn modelId="{B68D661C-3B74-45E4-98EB-961D196B93CA}" srcId="{7032BBE6-AC0E-40AE-A419-5D501B22EC32}" destId="{273D7C86-C2F5-43E4-84B3-46C21F04BB08}" srcOrd="1" destOrd="0" parTransId="{2586B8D5-D39E-4333-9404-7A5952A817CB}" sibTransId="{2D150780-FC5A-493F-9D30-855D4F68B60D}"/>
    <dgm:cxn modelId="{728A2E2D-DB47-46C0-ADEB-7F3EE634FCE4}" srcId="{E4637705-9ECB-4F44-B215-E7C2188F8266}" destId="{2538F2AA-9519-437E-B4EE-6B82C197C48B}" srcOrd="1" destOrd="0" parTransId="{E49B9230-1C4D-424B-8831-2F9CA35F5F7E}" sibTransId="{38A393F3-3BD2-475A-A654-3430900F693D}"/>
    <dgm:cxn modelId="{D611F756-623A-4F63-9B6A-428A29811DDE}" type="presOf" srcId="{56D94A88-EFB1-4F7E-92F7-D882027747FF}" destId="{AF0299EF-6FA9-453E-8FDC-B73A3716976B}" srcOrd="0" destOrd="0" presId="urn:microsoft.com/office/officeart/2005/8/layout/vList2"/>
    <dgm:cxn modelId="{812A0184-A279-4F11-8C0C-50796D2E097D}" srcId="{56D94A88-EFB1-4F7E-92F7-D882027747FF}" destId="{7032BBE6-AC0E-40AE-A419-5D501B22EC32}" srcOrd="2" destOrd="0" parTransId="{BF5EFCAB-F416-433E-90F1-27B9A0BB2BE7}" sibTransId="{0BBFB336-9D82-4A41-89BB-3AC58FC18DAA}"/>
    <dgm:cxn modelId="{3E0D458D-8792-473D-89C9-6FFE0404451B}" type="presOf" srcId="{E4637705-9ECB-4F44-B215-E7C2188F8266}" destId="{20A68C9D-5100-4323-BF67-F8D70A4B8821}" srcOrd="0" destOrd="0" presId="urn:microsoft.com/office/officeart/2005/8/layout/vList2"/>
    <dgm:cxn modelId="{CF8FFAB9-631E-4D8C-976C-E18A8F1DCF9E}" srcId="{56D94A88-EFB1-4F7E-92F7-D882027747FF}" destId="{1264C761-C197-4E0C-A63B-D76059699F77}" srcOrd="0" destOrd="0" parTransId="{953ADB4F-E821-47D2-A38D-148A39399070}" sibTransId="{CBE0C7FD-692A-4685-9BEE-D065001A4430}"/>
    <dgm:cxn modelId="{CF569ECE-C224-4DD6-817C-ABDDDFA81AE5}" type="presOf" srcId="{2C4A2ADE-B66F-47D2-AEAC-61BD9CA9C39B}" destId="{9432C654-BD0B-42AB-9AC8-150F78379A9F}" srcOrd="0" destOrd="0" presId="urn:microsoft.com/office/officeart/2005/8/layout/vList2"/>
    <dgm:cxn modelId="{B47378D8-1881-4699-B9CB-CBE17B1F5293}" type="presOf" srcId="{7032BBE6-AC0E-40AE-A419-5D501B22EC32}" destId="{E91D5656-1D30-413A-A705-6C7EBB5DC734}" srcOrd="0" destOrd="0" presId="urn:microsoft.com/office/officeart/2005/8/layout/vList2"/>
    <dgm:cxn modelId="{32DBEBDA-8433-4E39-91F0-0E998E82A57A}" srcId="{7032BBE6-AC0E-40AE-A419-5D501B22EC32}" destId="{F2AA88E7-6CE9-4C10-81CA-91ADCC631F53}" srcOrd="2" destOrd="0" parTransId="{24BE1FBC-080C-494D-A6DD-CDA9D0F3081E}" sibTransId="{6BF078B0-E6FA-440D-A61F-8D220C949766}"/>
    <dgm:cxn modelId="{249B2AE4-7619-4CD5-BAFE-B208E1B8B5D8}" type="presOf" srcId="{F2AA88E7-6CE9-4C10-81CA-91ADCC631F53}" destId="{9432C654-BD0B-42AB-9AC8-150F78379A9F}" srcOrd="0" destOrd="2" presId="urn:microsoft.com/office/officeart/2005/8/layout/vList2"/>
    <dgm:cxn modelId="{396A1FE5-E74D-4C87-A19D-3AE7493163EC}" type="presOf" srcId="{A42FE233-325A-47D9-A64F-1BA656A8BCBB}" destId="{F00F4AF4-2401-4CA8-83F7-37E26EC8A662}" srcOrd="0" destOrd="0" presId="urn:microsoft.com/office/officeart/2005/8/layout/vList2"/>
    <dgm:cxn modelId="{E5C171EC-CBD3-4D8E-A468-C68FDC8448B7}" type="presOf" srcId="{2538F2AA-9519-437E-B4EE-6B82C197C48B}" destId="{F00F4AF4-2401-4CA8-83F7-37E26EC8A662}" srcOrd="0" destOrd="1" presId="urn:microsoft.com/office/officeart/2005/8/layout/vList2"/>
    <dgm:cxn modelId="{8FE77EFA-5244-4020-9B0D-48D286FA7B4D}" srcId="{E4637705-9ECB-4F44-B215-E7C2188F8266}" destId="{A42FE233-325A-47D9-A64F-1BA656A8BCBB}" srcOrd="0" destOrd="0" parTransId="{E15266D4-FA7D-43A7-BB12-6C146FC00892}" sibTransId="{0A7E1E53-9864-4D1C-A5DC-F54BE30E9C4C}"/>
    <dgm:cxn modelId="{A5269CFA-E896-464D-AB0F-D27FB45BE50C}" srcId="{56D94A88-EFB1-4F7E-92F7-D882027747FF}" destId="{E4637705-9ECB-4F44-B215-E7C2188F8266}" srcOrd="1" destOrd="0" parTransId="{6A4BC4B1-BF8F-40BE-8DF4-1F0591028E81}" sibTransId="{3AE59392-BAD8-41C5-913B-2416C205FC7E}"/>
    <dgm:cxn modelId="{79F8E480-8002-40BE-9540-12CE9A60E51D}" type="presParOf" srcId="{AF0299EF-6FA9-453E-8FDC-B73A3716976B}" destId="{7D0B62A0-0998-423E-8442-6ABF50452A99}" srcOrd="0" destOrd="0" presId="urn:microsoft.com/office/officeart/2005/8/layout/vList2"/>
    <dgm:cxn modelId="{6C13A003-D22A-47C7-B8E1-83F6FC0EB373}" type="presParOf" srcId="{AF0299EF-6FA9-453E-8FDC-B73A3716976B}" destId="{62868AD3-7C48-41B1-B030-9254071578C6}" srcOrd="1" destOrd="0" presId="urn:microsoft.com/office/officeart/2005/8/layout/vList2"/>
    <dgm:cxn modelId="{D59B5762-F381-4075-8CE9-6FF58301DE6A}" type="presParOf" srcId="{AF0299EF-6FA9-453E-8FDC-B73A3716976B}" destId="{20A68C9D-5100-4323-BF67-F8D70A4B8821}" srcOrd="2" destOrd="0" presId="urn:microsoft.com/office/officeart/2005/8/layout/vList2"/>
    <dgm:cxn modelId="{1544B120-B949-4A24-AD0C-4A408FC7E350}" type="presParOf" srcId="{AF0299EF-6FA9-453E-8FDC-B73A3716976B}" destId="{F00F4AF4-2401-4CA8-83F7-37E26EC8A662}" srcOrd="3" destOrd="0" presId="urn:microsoft.com/office/officeart/2005/8/layout/vList2"/>
    <dgm:cxn modelId="{115A4532-BFDF-47A4-95E5-BBD8851E826B}" type="presParOf" srcId="{AF0299EF-6FA9-453E-8FDC-B73A3716976B}" destId="{E91D5656-1D30-413A-A705-6C7EBB5DC734}" srcOrd="4" destOrd="0" presId="urn:microsoft.com/office/officeart/2005/8/layout/vList2"/>
    <dgm:cxn modelId="{4F23E515-DCAF-485D-AB79-56F215A329EF}" type="presParOf" srcId="{AF0299EF-6FA9-453E-8FDC-B73A3716976B}" destId="{9432C654-BD0B-42AB-9AC8-150F78379A9F}"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F01E19-BFBF-45DC-B5B6-B2E85A1A3BF4}"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it-IT"/>
        </a:p>
      </dgm:t>
    </dgm:pt>
    <dgm:pt modelId="{FEF88125-0024-4DFB-89C9-0A11E12675F8}">
      <dgm:prSet phldrT="[Testo]"/>
      <dgm:spPr>
        <a:solidFill>
          <a:schemeClr val="accent2"/>
        </a:solidFill>
      </dgm:spPr>
      <dgm:t>
        <a:bodyPr/>
        <a:lstStyle/>
        <a:p>
          <a:r>
            <a:rPr lang="it-IT" dirty="0"/>
            <a:t>1</a:t>
          </a:r>
        </a:p>
      </dgm:t>
    </dgm:pt>
    <dgm:pt modelId="{B252ED06-3C80-4039-91AA-C90E11BB4311}" type="parTrans" cxnId="{1CBFFA80-B91E-4B10-A43D-D6574773DBF7}">
      <dgm:prSet/>
      <dgm:spPr/>
      <dgm:t>
        <a:bodyPr/>
        <a:lstStyle/>
        <a:p>
          <a:endParaRPr lang="it-IT"/>
        </a:p>
      </dgm:t>
    </dgm:pt>
    <dgm:pt modelId="{2848F4C6-A84B-42EE-8F0E-F177554DF611}" type="sibTrans" cxnId="{1CBFFA80-B91E-4B10-A43D-D6574773DBF7}">
      <dgm:prSet/>
      <dgm:spPr/>
      <dgm:t>
        <a:bodyPr/>
        <a:lstStyle/>
        <a:p>
          <a:endParaRPr lang="it-IT"/>
        </a:p>
      </dgm:t>
    </dgm:pt>
    <dgm:pt modelId="{EE1B2191-D1F2-4BDD-AEE7-304281F54D4E}">
      <dgm:prSet phldrT="[Testo]" custT="1"/>
      <dgm:spPr>
        <a:solidFill>
          <a:schemeClr val="accent2"/>
        </a:solidFill>
      </dgm:spPr>
      <dgm:t>
        <a:bodyPr/>
        <a:lstStyle/>
        <a:p>
          <a:pPr algn="ctr"/>
          <a:endParaRPr lang="it-IT" sz="4000" dirty="0"/>
        </a:p>
        <a:p>
          <a:pPr algn="ctr"/>
          <a:r>
            <a:rPr lang="it-IT" sz="4000" dirty="0" err="1"/>
            <a:t>Crowdlending</a:t>
          </a:r>
          <a:endParaRPr lang="it-IT" sz="4000" dirty="0"/>
        </a:p>
      </dgm:t>
    </dgm:pt>
    <dgm:pt modelId="{AACFCA64-C3FE-4CC0-8AC1-3C65BD169135}" type="parTrans" cxnId="{8FEF2F49-B5C5-4374-96D7-D1EB9F21387A}">
      <dgm:prSet/>
      <dgm:spPr/>
      <dgm:t>
        <a:bodyPr/>
        <a:lstStyle/>
        <a:p>
          <a:endParaRPr lang="it-IT"/>
        </a:p>
      </dgm:t>
    </dgm:pt>
    <dgm:pt modelId="{F969132F-7E62-4E27-9772-9CF76482A147}" type="sibTrans" cxnId="{8FEF2F49-B5C5-4374-96D7-D1EB9F21387A}">
      <dgm:prSet/>
      <dgm:spPr/>
      <dgm:t>
        <a:bodyPr/>
        <a:lstStyle/>
        <a:p>
          <a:endParaRPr lang="it-IT"/>
        </a:p>
      </dgm:t>
    </dgm:pt>
    <dgm:pt modelId="{F8FBBAEE-73E3-43AB-9404-DD510429C33D}">
      <dgm:prSet phldrT="[Testo]"/>
      <dgm:spPr/>
      <dgm:t>
        <a:bodyPr/>
        <a:lstStyle/>
        <a:p>
          <a:pPr>
            <a:buFont typeface="Arial" panose="020B0604020202020204" pitchFamily="34" charset="0"/>
            <a:buChar char="•"/>
          </a:pPr>
          <a:endParaRPr lang="it-IT" dirty="0"/>
        </a:p>
        <a:p>
          <a:pPr>
            <a:buFont typeface="Arial" panose="020B0604020202020204" pitchFamily="34" charset="0"/>
            <a:buChar char="•"/>
          </a:pPr>
          <a:r>
            <a:rPr lang="it-IT" dirty="0"/>
            <a:t>Partecipazione nell’hub di imprese CSMT</a:t>
          </a:r>
        </a:p>
      </dgm:t>
    </dgm:pt>
    <dgm:pt modelId="{C383D46B-985D-4669-B8D5-670179C4F362}" type="parTrans" cxnId="{42CFBA19-6E6A-4B4F-B4F5-18724A6D93C0}">
      <dgm:prSet/>
      <dgm:spPr/>
      <dgm:t>
        <a:bodyPr/>
        <a:lstStyle/>
        <a:p>
          <a:endParaRPr lang="it-IT"/>
        </a:p>
      </dgm:t>
    </dgm:pt>
    <dgm:pt modelId="{384EAB71-9585-4EB3-9DE6-0EC2DDBFCF02}" type="sibTrans" cxnId="{42CFBA19-6E6A-4B4F-B4F5-18724A6D93C0}">
      <dgm:prSet/>
      <dgm:spPr/>
      <dgm:t>
        <a:bodyPr/>
        <a:lstStyle/>
        <a:p>
          <a:endParaRPr lang="it-IT"/>
        </a:p>
      </dgm:t>
    </dgm:pt>
    <dgm:pt modelId="{C7024D85-3D54-4D21-99A6-4E117D4CB40C}">
      <dgm:prSet phldrT="[Testo]"/>
      <dgm:spPr/>
      <dgm:t>
        <a:bodyPr/>
        <a:lstStyle/>
        <a:p>
          <a:r>
            <a:rPr lang="it-IT" dirty="0"/>
            <a:t>2</a:t>
          </a:r>
        </a:p>
      </dgm:t>
    </dgm:pt>
    <dgm:pt modelId="{86A22FC0-16E5-4F1D-8FF3-A53048997C0B}" type="sibTrans" cxnId="{2DDB214A-3532-4EAC-B077-4E6C958144E3}">
      <dgm:prSet/>
      <dgm:spPr/>
      <dgm:t>
        <a:bodyPr/>
        <a:lstStyle/>
        <a:p>
          <a:endParaRPr lang="it-IT"/>
        </a:p>
      </dgm:t>
    </dgm:pt>
    <dgm:pt modelId="{32D6B75D-B347-4A72-B03A-08F1A75A8A8A}" type="parTrans" cxnId="{2DDB214A-3532-4EAC-B077-4E6C958144E3}">
      <dgm:prSet/>
      <dgm:spPr/>
      <dgm:t>
        <a:bodyPr/>
        <a:lstStyle/>
        <a:p>
          <a:endParaRPr lang="it-IT"/>
        </a:p>
      </dgm:t>
    </dgm:pt>
    <dgm:pt modelId="{5303BD25-5F1B-4532-B7B7-53D2AA3EA68F}" type="pres">
      <dgm:prSet presAssocID="{53F01E19-BFBF-45DC-B5B6-B2E85A1A3BF4}" presName="Name0" presStyleCnt="0">
        <dgm:presLayoutVars>
          <dgm:dir/>
          <dgm:animLvl val="lvl"/>
          <dgm:resizeHandles val="exact"/>
        </dgm:presLayoutVars>
      </dgm:prSet>
      <dgm:spPr/>
    </dgm:pt>
    <dgm:pt modelId="{1712687A-6323-4D67-9185-62EA1B8BC591}" type="pres">
      <dgm:prSet presAssocID="{FEF88125-0024-4DFB-89C9-0A11E12675F8}" presName="compositeNode" presStyleCnt="0">
        <dgm:presLayoutVars>
          <dgm:bulletEnabled val="1"/>
        </dgm:presLayoutVars>
      </dgm:prSet>
      <dgm:spPr/>
    </dgm:pt>
    <dgm:pt modelId="{7C905DE5-CD65-4356-8EB5-08FAEFEFEE9B}" type="pres">
      <dgm:prSet presAssocID="{FEF88125-0024-4DFB-89C9-0A11E12675F8}" presName="bgRect" presStyleLbl="node1" presStyleIdx="0" presStyleCnt="2"/>
      <dgm:spPr/>
    </dgm:pt>
    <dgm:pt modelId="{A99C9BB0-BEB4-408B-9123-CA3E9A1C0350}" type="pres">
      <dgm:prSet presAssocID="{FEF88125-0024-4DFB-89C9-0A11E12675F8}" presName="parentNode" presStyleLbl="node1" presStyleIdx="0" presStyleCnt="2">
        <dgm:presLayoutVars>
          <dgm:chMax val="0"/>
          <dgm:bulletEnabled val="1"/>
        </dgm:presLayoutVars>
      </dgm:prSet>
      <dgm:spPr/>
    </dgm:pt>
    <dgm:pt modelId="{F8A7A6C0-6E9B-46CE-97F5-D79C3FEC33A9}" type="pres">
      <dgm:prSet presAssocID="{FEF88125-0024-4DFB-89C9-0A11E12675F8}" presName="childNode" presStyleLbl="node1" presStyleIdx="0" presStyleCnt="2">
        <dgm:presLayoutVars>
          <dgm:bulletEnabled val="1"/>
        </dgm:presLayoutVars>
      </dgm:prSet>
      <dgm:spPr/>
    </dgm:pt>
    <dgm:pt modelId="{61DEAFDE-5D57-4E11-8686-7ED263C18E55}" type="pres">
      <dgm:prSet presAssocID="{2848F4C6-A84B-42EE-8F0E-F177554DF611}" presName="hSp" presStyleCnt="0"/>
      <dgm:spPr/>
    </dgm:pt>
    <dgm:pt modelId="{3958428A-AA37-47F6-9F5E-D8FCCC18A465}" type="pres">
      <dgm:prSet presAssocID="{2848F4C6-A84B-42EE-8F0E-F177554DF611}" presName="vProcSp" presStyleCnt="0"/>
      <dgm:spPr/>
    </dgm:pt>
    <dgm:pt modelId="{3C8763C5-4DD7-42A6-A738-9A1AEADF76D2}" type="pres">
      <dgm:prSet presAssocID="{2848F4C6-A84B-42EE-8F0E-F177554DF611}" presName="vSp1" presStyleCnt="0"/>
      <dgm:spPr/>
    </dgm:pt>
    <dgm:pt modelId="{BE2EAF24-4B87-44AA-A291-209823CF8F35}" type="pres">
      <dgm:prSet presAssocID="{2848F4C6-A84B-42EE-8F0E-F177554DF611}" presName="simulatedConn" presStyleLbl="solidFgAcc1" presStyleIdx="0" presStyleCnt="1" custAng="16200000"/>
      <dgm:spPr/>
    </dgm:pt>
    <dgm:pt modelId="{38DF76EA-4F00-440E-8F1F-521422E33BE4}" type="pres">
      <dgm:prSet presAssocID="{2848F4C6-A84B-42EE-8F0E-F177554DF611}" presName="vSp2" presStyleCnt="0"/>
      <dgm:spPr/>
    </dgm:pt>
    <dgm:pt modelId="{F3E2F5F4-2415-4AA4-B412-2ECD54E0F721}" type="pres">
      <dgm:prSet presAssocID="{2848F4C6-A84B-42EE-8F0E-F177554DF611}" presName="sibTrans" presStyleCnt="0"/>
      <dgm:spPr/>
    </dgm:pt>
    <dgm:pt modelId="{AE768D8E-E211-47D9-8C5A-7349649EC7AE}" type="pres">
      <dgm:prSet presAssocID="{C7024D85-3D54-4D21-99A6-4E117D4CB40C}" presName="compositeNode" presStyleCnt="0">
        <dgm:presLayoutVars>
          <dgm:bulletEnabled val="1"/>
        </dgm:presLayoutVars>
      </dgm:prSet>
      <dgm:spPr/>
    </dgm:pt>
    <dgm:pt modelId="{33529E27-7915-45E9-A791-C2E32976CBAA}" type="pres">
      <dgm:prSet presAssocID="{C7024D85-3D54-4D21-99A6-4E117D4CB40C}" presName="bgRect" presStyleLbl="node1" presStyleIdx="1" presStyleCnt="2"/>
      <dgm:spPr/>
    </dgm:pt>
    <dgm:pt modelId="{3FFBFBE9-19C4-4847-B59A-DF2A5C26725E}" type="pres">
      <dgm:prSet presAssocID="{C7024D85-3D54-4D21-99A6-4E117D4CB40C}" presName="parentNode" presStyleLbl="node1" presStyleIdx="1" presStyleCnt="2">
        <dgm:presLayoutVars>
          <dgm:chMax val="0"/>
          <dgm:bulletEnabled val="1"/>
        </dgm:presLayoutVars>
      </dgm:prSet>
      <dgm:spPr/>
    </dgm:pt>
    <dgm:pt modelId="{974B5B32-57A4-4D61-9668-0365D0E9E193}" type="pres">
      <dgm:prSet presAssocID="{C7024D85-3D54-4D21-99A6-4E117D4CB40C}" presName="childNode" presStyleLbl="node1" presStyleIdx="1" presStyleCnt="2">
        <dgm:presLayoutVars>
          <dgm:bulletEnabled val="1"/>
        </dgm:presLayoutVars>
      </dgm:prSet>
      <dgm:spPr/>
    </dgm:pt>
  </dgm:ptLst>
  <dgm:cxnLst>
    <dgm:cxn modelId="{42CFBA19-6E6A-4B4F-B4F5-18724A6D93C0}" srcId="{C7024D85-3D54-4D21-99A6-4E117D4CB40C}" destId="{F8FBBAEE-73E3-43AB-9404-DD510429C33D}" srcOrd="0" destOrd="0" parTransId="{C383D46B-985D-4669-B8D5-670179C4F362}" sibTransId="{384EAB71-9585-4EB3-9DE6-0EC2DDBFCF02}"/>
    <dgm:cxn modelId="{6E34A22C-09F3-4FDB-8336-5B2B47023087}" type="presOf" srcId="{C7024D85-3D54-4D21-99A6-4E117D4CB40C}" destId="{33529E27-7915-45E9-A791-C2E32976CBAA}" srcOrd="0" destOrd="0" presId="urn:microsoft.com/office/officeart/2005/8/layout/hProcess7"/>
    <dgm:cxn modelId="{45A5EA37-586F-42B8-B084-EE031E0A33D3}" type="presOf" srcId="{C7024D85-3D54-4D21-99A6-4E117D4CB40C}" destId="{3FFBFBE9-19C4-4847-B59A-DF2A5C26725E}" srcOrd="1" destOrd="0" presId="urn:microsoft.com/office/officeart/2005/8/layout/hProcess7"/>
    <dgm:cxn modelId="{15323867-EA2E-44DD-A71B-1CDC79DA9162}" type="presOf" srcId="{EE1B2191-D1F2-4BDD-AEE7-304281F54D4E}" destId="{F8A7A6C0-6E9B-46CE-97F5-D79C3FEC33A9}" srcOrd="0" destOrd="0" presId="urn:microsoft.com/office/officeart/2005/8/layout/hProcess7"/>
    <dgm:cxn modelId="{8FEF2F49-B5C5-4374-96D7-D1EB9F21387A}" srcId="{FEF88125-0024-4DFB-89C9-0A11E12675F8}" destId="{EE1B2191-D1F2-4BDD-AEE7-304281F54D4E}" srcOrd="0" destOrd="0" parTransId="{AACFCA64-C3FE-4CC0-8AC1-3C65BD169135}" sibTransId="{F969132F-7E62-4E27-9772-9CF76482A147}"/>
    <dgm:cxn modelId="{2DDB214A-3532-4EAC-B077-4E6C958144E3}" srcId="{53F01E19-BFBF-45DC-B5B6-B2E85A1A3BF4}" destId="{C7024D85-3D54-4D21-99A6-4E117D4CB40C}" srcOrd="1" destOrd="0" parTransId="{32D6B75D-B347-4A72-B03A-08F1A75A8A8A}" sibTransId="{86A22FC0-16E5-4F1D-8FF3-A53048997C0B}"/>
    <dgm:cxn modelId="{1CBFFA80-B91E-4B10-A43D-D6574773DBF7}" srcId="{53F01E19-BFBF-45DC-B5B6-B2E85A1A3BF4}" destId="{FEF88125-0024-4DFB-89C9-0A11E12675F8}" srcOrd="0" destOrd="0" parTransId="{B252ED06-3C80-4039-91AA-C90E11BB4311}" sibTransId="{2848F4C6-A84B-42EE-8F0E-F177554DF611}"/>
    <dgm:cxn modelId="{EA27D681-405E-4BF3-AB41-3AE65CCFA219}" type="presOf" srcId="{FEF88125-0024-4DFB-89C9-0A11E12675F8}" destId="{A99C9BB0-BEB4-408B-9123-CA3E9A1C0350}" srcOrd="1" destOrd="0" presId="urn:microsoft.com/office/officeart/2005/8/layout/hProcess7"/>
    <dgm:cxn modelId="{CE59F989-1529-4EA9-B9F6-99583132B6EA}" type="presOf" srcId="{F8FBBAEE-73E3-43AB-9404-DD510429C33D}" destId="{974B5B32-57A4-4D61-9668-0365D0E9E193}" srcOrd="0" destOrd="0" presId="urn:microsoft.com/office/officeart/2005/8/layout/hProcess7"/>
    <dgm:cxn modelId="{71A7008D-90EE-4666-993F-09D0B320B96A}" type="presOf" srcId="{53F01E19-BFBF-45DC-B5B6-B2E85A1A3BF4}" destId="{5303BD25-5F1B-4532-B7B7-53D2AA3EA68F}" srcOrd="0" destOrd="0" presId="urn:microsoft.com/office/officeart/2005/8/layout/hProcess7"/>
    <dgm:cxn modelId="{116907FE-E82C-4ABD-920A-C729097AC193}" type="presOf" srcId="{FEF88125-0024-4DFB-89C9-0A11E12675F8}" destId="{7C905DE5-CD65-4356-8EB5-08FAEFEFEE9B}" srcOrd="0" destOrd="0" presId="urn:microsoft.com/office/officeart/2005/8/layout/hProcess7"/>
    <dgm:cxn modelId="{D4E62EEE-46FF-4FC9-AD2A-70110104498A}" type="presParOf" srcId="{5303BD25-5F1B-4532-B7B7-53D2AA3EA68F}" destId="{1712687A-6323-4D67-9185-62EA1B8BC591}" srcOrd="0" destOrd="0" presId="urn:microsoft.com/office/officeart/2005/8/layout/hProcess7"/>
    <dgm:cxn modelId="{036A64C7-4C04-472C-9045-61CF120980BF}" type="presParOf" srcId="{1712687A-6323-4D67-9185-62EA1B8BC591}" destId="{7C905DE5-CD65-4356-8EB5-08FAEFEFEE9B}" srcOrd="0" destOrd="0" presId="urn:microsoft.com/office/officeart/2005/8/layout/hProcess7"/>
    <dgm:cxn modelId="{5A95CB93-812F-4FE7-AC88-33CDCE014771}" type="presParOf" srcId="{1712687A-6323-4D67-9185-62EA1B8BC591}" destId="{A99C9BB0-BEB4-408B-9123-CA3E9A1C0350}" srcOrd="1" destOrd="0" presId="urn:microsoft.com/office/officeart/2005/8/layout/hProcess7"/>
    <dgm:cxn modelId="{8E2AA3BA-5AFA-455C-A55A-BD519E321668}" type="presParOf" srcId="{1712687A-6323-4D67-9185-62EA1B8BC591}" destId="{F8A7A6C0-6E9B-46CE-97F5-D79C3FEC33A9}" srcOrd="2" destOrd="0" presId="urn:microsoft.com/office/officeart/2005/8/layout/hProcess7"/>
    <dgm:cxn modelId="{42D52FB0-8F97-4545-AADC-EA867B76DCE6}" type="presParOf" srcId="{5303BD25-5F1B-4532-B7B7-53D2AA3EA68F}" destId="{61DEAFDE-5D57-4E11-8686-7ED263C18E55}" srcOrd="1" destOrd="0" presId="urn:microsoft.com/office/officeart/2005/8/layout/hProcess7"/>
    <dgm:cxn modelId="{2DECD987-7829-46B1-822E-6E9112103EA2}" type="presParOf" srcId="{5303BD25-5F1B-4532-B7B7-53D2AA3EA68F}" destId="{3958428A-AA37-47F6-9F5E-D8FCCC18A465}" srcOrd="2" destOrd="0" presId="urn:microsoft.com/office/officeart/2005/8/layout/hProcess7"/>
    <dgm:cxn modelId="{95D2D432-F121-433C-BD72-1DD42D686056}" type="presParOf" srcId="{3958428A-AA37-47F6-9F5E-D8FCCC18A465}" destId="{3C8763C5-4DD7-42A6-A738-9A1AEADF76D2}" srcOrd="0" destOrd="0" presId="urn:microsoft.com/office/officeart/2005/8/layout/hProcess7"/>
    <dgm:cxn modelId="{3CCBDEAF-4EF2-4B09-B61F-40CAB5B4C9F8}" type="presParOf" srcId="{3958428A-AA37-47F6-9F5E-D8FCCC18A465}" destId="{BE2EAF24-4B87-44AA-A291-209823CF8F35}" srcOrd="1" destOrd="0" presId="urn:microsoft.com/office/officeart/2005/8/layout/hProcess7"/>
    <dgm:cxn modelId="{4EBB3CB8-1046-4D51-8236-33CA344D8DAB}" type="presParOf" srcId="{3958428A-AA37-47F6-9F5E-D8FCCC18A465}" destId="{38DF76EA-4F00-440E-8F1F-521422E33BE4}" srcOrd="2" destOrd="0" presId="urn:microsoft.com/office/officeart/2005/8/layout/hProcess7"/>
    <dgm:cxn modelId="{7F645291-5CE7-4280-9AF6-BD2DF48B9151}" type="presParOf" srcId="{5303BD25-5F1B-4532-B7B7-53D2AA3EA68F}" destId="{F3E2F5F4-2415-4AA4-B412-2ECD54E0F721}" srcOrd="3" destOrd="0" presId="urn:microsoft.com/office/officeart/2005/8/layout/hProcess7"/>
    <dgm:cxn modelId="{C0313FCF-C036-4DD1-8B7B-CBDEC439BCA2}" type="presParOf" srcId="{5303BD25-5F1B-4532-B7B7-53D2AA3EA68F}" destId="{AE768D8E-E211-47D9-8C5A-7349649EC7AE}" srcOrd="4" destOrd="0" presId="urn:microsoft.com/office/officeart/2005/8/layout/hProcess7"/>
    <dgm:cxn modelId="{2CBD9FEF-CEC2-45B3-8343-EB1F5B0ED6CF}" type="presParOf" srcId="{AE768D8E-E211-47D9-8C5A-7349649EC7AE}" destId="{33529E27-7915-45E9-A791-C2E32976CBAA}" srcOrd="0" destOrd="0" presId="urn:microsoft.com/office/officeart/2005/8/layout/hProcess7"/>
    <dgm:cxn modelId="{996CC6B7-6C2D-4CB4-943D-406AA07C71F5}" type="presParOf" srcId="{AE768D8E-E211-47D9-8C5A-7349649EC7AE}" destId="{3FFBFBE9-19C4-4847-B59A-DF2A5C26725E}" srcOrd="1" destOrd="0" presId="urn:microsoft.com/office/officeart/2005/8/layout/hProcess7"/>
    <dgm:cxn modelId="{BC4BDECD-C935-4D81-B46F-E850F41ED1CF}" type="presParOf" srcId="{AE768D8E-E211-47D9-8C5A-7349649EC7AE}" destId="{974B5B32-57A4-4D61-9668-0365D0E9E193}"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FB5F09-00E9-4FFD-A332-6C0FF64AE19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it-IT"/>
        </a:p>
      </dgm:t>
    </dgm:pt>
    <dgm:pt modelId="{75236743-C402-4AB2-94A9-26B3B95ACABB}">
      <dgm:prSet/>
      <dgm:spPr/>
      <dgm:t>
        <a:bodyPr/>
        <a:lstStyle/>
        <a:p>
          <a:pPr algn="ctr"/>
          <a:r>
            <a:rPr lang="it-IT" baseline="0" dirty="0">
              <a:solidFill>
                <a:schemeClr val="accent1">
                  <a:lumMod val="75000"/>
                </a:schemeClr>
              </a:solidFill>
            </a:rPr>
            <a:t>OBIETTIVO DEL PROGETTO </a:t>
          </a:r>
          <a:endParaRPr lang="it-IT" dirty="0">
            <a:solidFill>
              <a:schemeClr val="accent1">
                <a:lumMod val="75000"/>
              </a:schemeClr>
            </a:solidFill>
          </a:endParaRPr>
        </a:p>
      </dgm:t>
    </dgm:pt>
    <dgm:pt modelId="{1AE6FD8F-3473-4F55-B8E7-33BF259068F7}" type="parTrans" cxnId="{9A7B7CD0-E4C8-4C50-8F4F-E73B58CA0C9C}">
      <dgm:prSet/>
      <dgm:spPr/>
      <dgm:t>
        <a:bodyPr/>
        <a:lstStyle/>
        <a:p>
          <a:endParaRPr lang="it-IT">
            <a:solidFill>
              <a:schemeClr val="accent1">
                <a:lumMod val="75000"/>
              </a:schemeClr>
            </a:solidFill>
          </a:endParaRPr>
        </a:p>
      </dgm:t>
    </dgm:pt>
    <dgm:pt modelId="{A4172BF8-0C02-41DC-B666-3EB1F8B149F3}" type="sibTrans" cxnId="{9A7B7CD0-E4C8-4C50-8F4F-E73B58CA0C9C}">
      <dgm:prSet/>
      <dgm:spPr/>
      <dgm:t>
        <a:bodyPr/>
        <a:lstStyle/>
        <a:p>
          <a:endParaRPr lang="it-IT">
            <a:solidFill>
              <a:schemeClr val="accent1">
                <a:lumMod val="75000"/>
              </a:schemeClr>
            </a:solidFill>
          </a:endParaRPr>
        </a:p>
      </dgm:t>
    </dgm:pt>
    <dgm:pt modelId="{DF5E6171-3EDD-45E2-BB01-38B3485E13E6}">
      <dgm:prSet/>
      <dgm:spPr/>
      <dgm:t>
        <a:bodyPr/>
        <a:lstStyle/>
        <a:p>
          <a:r>
            <a:rPr lang="it-IT" baseline="0" dirty="0">
              <a:solidFill>
                <a:schemeClr val="accent1">
                  <a:lumMod val="75000"/>
                </a:schemeClr>
              </a:solidFill>
            </a:rPr>
            <a:t>Permettere ad Acque Bresciane (AB) di realizzare progetti innovativi e sostenibili previsti, anche, dal Piano industriale</a:t>
          </a:r>
          <a:endParaRPr lang="it-IT" dirty="0">
            <a:solidFill>
              <a:schemeClr val="accent1">
                <a:lumMod val="75000"/>
              </a:schemeClr>
            </a:solidFill>
          </a:endParaRPr>
        </a:p>
      </dgm:t>
    </dgm:pt>
    <dgm:pt modelId="{44C39E5A-4F85-4657-9717-CC32D96932B6}" type="parTrans" cxnId="{658C0B57-0D8F-4D62-90F1-5D1892AEA49F}">
      <dgm:prSet/>
      <dgm:spPr/>
      <dgm:t>
        <a:bodyPr/>
        <a:lstStyle/>
        <a:p>
          <a:endParaRPr lang="it-IT">
            <a:solidFill>
              <a:schemeClr val="accent1">
                <a:lumMod val="75000"/>
              </a:schemeClr>
            </a:solidFill>
          </a:endParaRPr>
        </a:p>
      </dgm:t>
    </dgm:pt>
    <dgm:pt modelId="{B8D7B4D7-89B7-4300-8DAE-A1D671966FDD}" type="sibTrans" cxnId="{658C0B57-0D8F-4D62-90F1-5D1892AEA49F}">
      <dgm:prSet/>
      <dgm:spPr/>
      <dgm:t>
        <a:bodyPr/>
        <a:lstStyle/>
        <a:p>
          <a:endParaRPr lang="it-IT">
            <a:solidFill>
              <a:schemeClr val="accent1">
                <a:lumMod val="75000"/>
              </a:schemeClr>
            </a:solidFill>
          </a:endParaRPr>
        </a:p>
      </dgm:t>
    </dgm:pt>
    <dgm:pt modelId="{602D8BB8-E8F8-4A53-8917-108E887DD3B1}">
      <dgm:prSet/>
      <dgm:spPr/>
      <dgm:t>
        <a:bodyPr/>
        <a:lstStyle/>
        <a:p>
          <a:r>
            <a:rPr lang="it-IT" baseline="0" dirty="0">
              <a:solidFill>
                <a:schemeClr val="accent1">
                  <a:lumMod val="75000"/>
                </a:schemeClr>
              </a:solidFill>
            </a:rPr>
            <a:t>Le risorse finanziarie reperite, fino a 8 milioni di euro, saranno raccolte tramite un sito web dedicato e, al netto delle spese, contribuiranno a realizzare investimenti sostenibili. </a:t>
          </a:r>
          <a:endParaRPr lang="it-IT" dirty="0">
            <a:solidFill>
              <a:schemeClr val="accent1">
                <a:lumMod val="75000"/>
              </a:schemeClr>
            </a:solidFill>
          </a:endParaRPr>
        </a:p>
      </dgm:t>
    </dgm:pt>
    <dgm:pt modelId="{BC52E944-BB48-43A9-BECB-F198D8928AD8}" type="parTrans" cxnId="{481D63AB-5792-42CB-B481-A0255B0CAD81}">
      <dgm:prSet/>
      <dgm:spPr/>
      <dgm:t>
        <a:bodyPr/>
        <a:lstStyle/>
        <a:p>
          <a:endParaRPr lang="it-IT">
            <a:solidFill>
              <a:schemeClr val="accent1">
                <a:lumMod val="75000"/>
              </a:schemeClr>
            </a:solidFill>
          </a:endParaRPr>
        </a:p>
      </dgm:t>
    </dgm:pt>
    <dgm:pt modelId="{FFFA7FAD-265C-4B58-8C61-65EAD11638F2}" type="sibTrans" cxnId="{481D63AB-5792-42CB-B481-A0255B0CAD81}">
      <dgm:prSet/>
      <dgm:spPr/>
      <dgm:t>
        <a:bodyPr/>
        <a:lstStyle/>
        <a:p>
          <a:endParaRPr lang="it-IT">
            <a:solidFill>
              <a:schemeClr val="accent1">
                <a:lumMod val="75000"/>
              </a:schemeClr>
            </a:solidFill>
          </a:endParaRPr>
        </a:p>
      </dgm:t>
    </dgm:pt>
    <dgm:pt modelId="{9EB459A8-CB03-4B24-914D-1C923BD291E9}" type="pres">
      <dgm:prSet presAssocID="{1CFB5F09-00E9-4FFD-A332-6C0FF64AE199}" presName="vert0" presStyleCnt="0">
        <dgm:presLayoutVars>
          <dgm:dir/>
          <dgm:animOne val="branch"/>
          <dgm:animLvl val="lvl"/>
        </dgm:presLayoutVars>
      </dgm:prSet>
      <dgm:spPr/>
    </dgm:pt>
    <dgm:pt modelId="{0021A3EE-B422-4E7D-899A-F1EE08C4B51E}" type="pres">
      <dgm:prSet presAssocID="{75236743-C402-4AB2-94A9-26B3B95ACABB}" presName="thickLine" presStyleLbl="alignNode1" presStyleIdx="0" presStyleCnt="1"/>
      <dgm:spPr/>
    </dgm:pt>
    <dgm:pt modelId="{3598952A-59DF-460F-9231-82C64455936B}" type="pres">
      <dgm:prSet presAssocID="{75236743-C402-4AB2-94A9-26B3B95ACABB}" presName="horz1" presStyleCnt="0"/>
      <dgm:spPr/>
    </dgm:pt>
    <dgm:pt modelId="{E1068E69-F57D-47A5-8794-CA162C1D7114}" type="pres">
      <dgm:prSet presAssocID="{75236743-C402-4AB2-94A9-26B3B95ACABB}" presName="tx1" presStyleLbl="revTx" presStyleIdx="0" presStyleCnt="3"/>
      <dgm:spPr/>
    </dgm:pt>
    <dgm:pt modelId="{0C0566B0-DA75-4382-AF06-AC40D4AA2250}" type="pres">
      <dgm:prSet presAssocID="{75236743-C402-4AB2-94A9-26B3B95ACABB}" presName="vert1" presStyleCnt="0"/>
      <dgm:spPr/>
    </dgm:pt>
    <dgm:pt modelId="{26F15355-2F5B-4987-B693-99015CA81CE2}" type="pres">
      <dgm:prSet presAssocID="{DF5E6171-3EDD-45E2-BB01-38B3485E13E6}" presName="vertSpace2a" presStyleCnt="0"/>
      <dgm:spPr/>
    </dgm:pt>
    <dgm:pt modelId="{F307319A-D982-476D-8815-289E39F1046C}" type="pres">
      <dgm:prSet presAssocID="{DF5E6171-3EDD-45E2-BB01-38B3485E13E6}" presName="horz2" presStyleCnt="0"/>
      <dgm:spPr/>
    </dgm:pt>
    <dgm:pt modelId="{05F95858-F206-4F8D-8BB2-B8FA012B1CDE}" type="pres">
      <dgm:prSet presAssocID="{DF5E6171-3EDD-45E2-BB01-38B3485E13E6}" presName="horzSpace2" presStyleCnt="0"/>
      <dgm:spPr/>
    </dgm:pt>
    <dgm:pt modelId="{B633F10E-AFE6-462A-8506-AD52EE3010FD}" type="pres">
      <dgm:prSet presAssocID="{DF5E6171-3EDD-45E2-BB01-38B3485E13E6}" presName="tx2" presStyleLbl="revTx" presStyleIdx="1" presStyleCnt="3"/>
      <dgm:spPr/>
    </dgm:pt>
    <dgm:pt modelId="{C4F5F9C5-B0C9-4B9E-ADA7-02DB74D57677}" type="pres">
      <dgm:prSet presAssocID="{DF5E6171-3EDD-45E2-BB01-38B3485E13E6}" presName="vert2" presStyleCnt="0"/>
      <dgm:spPr/>
    </dgm:pt>
    <dgm:pt modelId="{9D9A2457-44F0-4D91-81B8-1F6B0C815E99}" type="pres">
      <dgm:prSet presAssocID="{DF5E6171-3EDD-45E2-BB01-38B3485E13E6}" presName="thinLine2b" presStyleLbl="callout" presStyleIdx="0" presStyleCnt="2"/>
      <dgm:spPr/>
    </dgm:pt>
    <dgm:pt modelId="{43D94CCE-0EA4-430F-939B-BB99FCD98D47}" type="pres">
      <dgm:prSet presAssocID="{DF5E6171-3EDD-45E2-BB01-38B3485E13E6}" presName="vertSpace2b" presStyleCnt="0"/>
      <dgm:spPr/>
    </dgm:pt>
    <dgm:pt modelId="{D4DA2286-810F-499B-9085-2330C266E741}" type="pres">
      <dgm:prSet presAssocID="{602D8BB8-E8F8-4A53-8917-108E887DD3B1}" presName="horz2" presStyleCnt="0"/>
      <dgm:spPr/>
    </dgm:pt>
    <dgm:pt modelId="{7E5F91D8-A6FB-4735-8CC9-E77EAA8B82DC}" type="pres">
      <dgm:prSet presAssocID="{602D8BB8-E8F8-4A53-8917-108E887DD3B1}" presName="horzSpace2" presStyleCnt="0"/>
      <dgm:spPr/>
    </dgm:pt>
    <dgm:pt modelId="{52620A43-3CC5-4F64-B1FB-ED81E1C15D1B}" type="pres">
      <dgm:prSet presAssocID="{602D8BB8-E8F8-4A53-8917-108E887DD3B1}" presName="tx2" presStyleLbl="revTx" presStyleIdx="2" presStyleCnt="3"/>
      <dgm:spPr/>
    </dgm:pt>
    <dgm:pt modelId="{867A072A-C012-4F78-B47E-16A61DDD387F}" type="pres">
      <dgm:prSet presAssocID="{602D8BB8-E8F8-4A53-8917-108E887DD3B1}" presName="vert2" presStyleCnt="0"/>
      <dgm:spPr/>
    </dgm:pt>
    <dgm:pt modelId="{6C993945-7BF8-426F-8949-DA141B4BE1D8}" type="pres">
      <dgm:prSet presAssocID="{602D8BB8-E8F8-4A53-8917-108E887DD3B1}" presName="thinLine2b" presStyleLbl="callout" presStyleIdx="1" presStyleCnt="2"/>
      <dgm:spPr/>
    </dgm:pt>
    <dgm:pt modelId="{7F2D586B-4C30-4DF1-9FE6-FD279682127F}" type="pres">
      <dgm:prSet presAssocID="{602D8BB8-E8F8-4A53-8917-108E887DD3B1}" presName="vertSpace2b" presStyleCnt="0"/>
      <dgm:spPr/>
    </dgm:pt>
  </dgm:ptLst>
  <dgm:cxnLst>
    <dgm:cxn modelId="{7A86E023-6E49-46FE-B46C-3964641BE522}" type="presOf" srcId="{75236743-C402-4AB2-94A9-26B3B95ACABB}" destId="{E1068E69-F57D-47A5-8794-CA162C1D7114}" srcOrd="0" destOrd="0" presId="urn:microsoft.com/office/officeart/2008/layout/LinedList"/>
    <dgm:cxn modelId="{6959293D-5CF4-4F55-B190-7E6BC16F83F6}" type="presOf" srcId="{DF5E6171-3EDD-45E2-BB01-38B3485E13E6}" destId="{B633F10E-AFE6-462A-8506-AD52EE3010FD}" srcOrd="0" destOrd="0" presId="urn:microsoft.com/office/officeart/2008/layout/LinedList"/>
    <dgm:cxn modelId="{82454B61-7FB3-4DE5-B490-229DD6A17A71}" type="presOf" srcId="{1CFB5F09-00E9-4FFD-A332-6C0FF64AE199}" destId="{9EB459A8-CB03-4B24-914D-1C923BD291E9}" srcOrd="0" destOrd="0" presId="urn:microsoft.com/office/officeart/2008/layout/LinedList"/>
    <dgm:cxn modelId="{658C0B57-0D8F-4D62-90F1-5D1892AEA49F}" srcId="{75236743-C402-4AB2-94A9-26B3B95ACABB}" destId="{DF5E6171-3EDD-45E2-BB01-38B3485E13E6}" srcOrd="0" destOrd="0" parTransId="{44C39E5A-4F85-4657-9717-CC32D96932B6}" sibTransId="{B8D7B4D7-89B7-4300-8DAE-A1D671966FDD}"/>
    <dgm:cxn modelId="{69D58C85-B8FD-4731-9525-52A44F24AEFE}" type="presOf" srcId="{602D8BB8-E8F8-4A53-8917-108E887DD3B1}" destId="{52620A43-3CC5-4F64-B1FB-ED81E1C15D1B}" srcOrd="0" destOrd="0" presId="urn:microsoft.com/office/officeart/2008/layout/LinedList"/>
    <dgm:cxn modelId="{481D63AB-5792-42CB-B481-A0255B0CAD81}" srcId="{75236743-C402-4AB2-94A9-26B3B95ACABB}" destId="{602D8BB8-E8F8-4A53-8917-108E887DD3B1}" srcOrd="1" destOrd="0" parTransId="{BC52E944-BB48-43A9-BECB-F198D8928AD8}" sibTransId="{FFFA7FAD-265C-4B58-8C61-65EAD11638F2}"/>
    <dgm:cxn modelId="{9A7B7CD0-E4C8-4C50-8F4F-E73B58CA0C9C}" srcId="{1CFB5F09-00E9-4FFD-A332-6C0FF64AE199}" destId="{75236743-C402-4AB2-94A9-26B3B95ACABB}" srcOrd="0" destOrd="0" parTransId="{1AE6FD8F-3473-4F55-B8E7-33BF259068F7}" sibTransId="{A4172BF8-0C02-41DC-B666-3EB1F8B149F3}"/>
    <dgm:cxn modelId="{69D50FAB-C55D-45E2-B67A-9D15B14A4E6B}" type="presParOf" srcId="{9EB459A8-CB03-4B24-914D-1C923BD291E9}" destId="{0021A3EE-B422-4E7D-899A-F1EE08C4B51E}" srcOrd="0" destOrd="0" presId="urn:microsoft.com/office/officeart/2008/layout/LinedList"/>
    <dgm:cxn modelId="{9970862A-3DAB-4AE5-B5BE-ED149095A3EA}" type="presParOf" srcId="{9EB459A8-CB03-4B24-914D-1C923BD291E9}" destId="{3598952A-59DF-460F-9231-82C64455936B}" srcOrd="1" destOrd="0" presId="urn:microsoft.com/office/officeart/2008/layout/LinedList"/>
    <dgm:cxn modelId="{047C9421-B832-44D4-A50D-E77F778270F1}" type="presParOf" srcId="{3598952A-59DF-460F-9231-82C64455936B}" destId="{E1068E69-F57D-47A5-8794-CA162C1D7114}" srcOrd="0" destOrd="0" presId="urn:microsoft.com/office/officeart/2008/layout/LinedList"/>
    <dgm:cxn modelId="{DE8326E5-55D9-498A-A92F-9E4E33DB274D}" type="presParOf" srcId="{3598952A-59DF-460F-9231-82C64455936B}" destId="{0C0566B0-DA75-4382-AF06-AC40D4AA2250}" srcOrd="1" destOrd="0" presId="urn:microsoft.com/office/officeart/2008/layout/LinedList"/>
    <dgm:cxn modelId="{13665A33-E288-4BAC-9ACA-9A1DF294DD19}" type="presParOf" srcId="{0C0566B0-DA75-4382-AF06-AC40D4AA2250}" destId="{26F15355-2F5B-4987-B693-99015CA81CE2}" srcOrd="0" destOrd="0" presId="urn:microsoft.com/office/officeart/2008/layout/LinedList"/>
    <dgm:cxn modelId="{4D084669-56E7-48DF-A745-AF4A6CE32615}" type="presParOf" srcId="{0C0566B0-DA75-4382-AF06-AC40D4AA2250}" destId="{F307319A-D982-476D-8815-289E39F1046C}" srcOrd="1" destOrd="0" presId="urn:microsoft.com/office/officeart/2008/layout/LinedList"/>
    <dgm:cxn modelId="{D324886C-77A6-4D9D-8D4D-95245851B68B}" type="presParOf" srcId="{F307319A-D982-476D-8815-289E39F1046C}" destId="{05F95858-F206-4F8D-8BB2-B8FA012B1CDE}" srcOrd="0" destOrd="0" presId="urn:microsoft.com/office/officeart/2008/layout/LinedList"/>
    <dgm:cxn modelId="{C0A218BA-DD9E-41EC-A130-A0131CE4FB61}" type="presParOf" srcId="{F307319A-D982-476D-8815-289E39F1046C}" destId="{B633F10E-AFE6-462A-8506-AD52EE3010FD}" srcOrd="1" destOrd="0" presId="urn:microsoft.com/office/officeart/2008/layout/LinedList"/>
    <dgm:cxn modelId="{ACDE1086-FDB3-4632-94FB-31CCAFDC2155}" type="presParOf" srcId="{F307319A-D982-476D-8815-289E39F1046C}" destId="{C4F5F9C5-B0C9-4B9E-ADA7-02DB74D57677}" srcOrd="2" destOrd="0" presId="urn:microsoft.com/office/officeart/2008/layout/LinedList"/>
    <dgm:cxn modelId="{FE23CB56-97E7-4FF1-8B34-F036AD32041B}" type="presParOf" srcId="{0C0566B0-DA75-4382-AF06-AC40D4AA2250}" destId="{9D9A2457-44F0-4D91-81B8-1F6B0C815E99}" srcOrd="2" destOrd="0" presId="urn:microsoft.com/office/officeart/2008/layout/LinedList"/>
    <dgm:cxn modelId="{72AA0B3A-A200-43D9-B421-21AD274FACA5}" type="presParOf" srcId="{0C0566B0-DA75-4382-AF06-AC40D4AA2250}" destId="{43D94CCE-0EA4-430F-939B-BB99FCD98D47}" srcOrd="3" destOrd="0" presId="urn:microsoft.com/office/officeart/2008/layout/LinedList"/>
    <dgm:cxn modelId="{4A0414F1-A509-4353-B229-32DB1FEDD63B}" type="presParOf" srcId="{0C0566B0-DA75-4382-AF06-AC40D4AA2250}" destId="{D4DA2286-810F-499B-9085-2330C266E741}" srcOrd="4" destOrd="0" presId="urn:microsoft.com/office/officeart/2008/layout/LinedList"/>
    <dgm:cxn modelId="{5769AAD4-FEB9-4884-BDAC-6803730F3E73}" type="presParOf" srcId="{D4DA2286-810F-499B-9085-2330C266E741}" destId="{7E5F91D8-A6FB-4735-8CC9-E77EAA8B82DC}" srcOrd="0" destOrd="0" presId="urn:microsoft.com/office/officeart/2008/layout/LinedList"/>
    <dgm:cxn modelId="{70968D47-F979-4D94-B8DA-C663D2A9657B}" type="presParOf" srcId="{D4DA2286-810F-499B-9085-2330C266E741}" destId="{52620A43-3CC5-4F64-B1FB-ED81E1C15D1B}" srcOrd="1" destOrd="0" presId="urn:microsoft.com/office/officeart/2008/layout/LinedList"/>
    <dgm:cxn modelId="{0279D535-69B1-480A-84C2-C95EE08DFD57}" type="presParOf" srcId="{D4DA2286-810F-499B-9085-2330C266E741}" destId="{867A072A-C012-4F78-B47E-16A61DDD387F}" srcOrd="2" destOrd="0" presId="urn:microsoft.com/office/officeart/2008/layout/LinedList"/>
    <dgm:cxn modelId="{95289DFA-DDB8-458A-A13C-ABDFE9519790}" type="presParOf" srcId="{0C0566B0-DA75-4382-AF06-AC40D4AA2250}" destId="{6C993945-7BF8-426F-8949-DA141B4BE1D8}" srcOrd="5" destOrd="0" presId="urn:microsoft.com/office/officeart/2008/layout/LinedList"/>
    <dgm:cxn modelId="{A400A8BD-2BEC-4C00-8522-E452DBE8090E}" type="presParOf" srcId="{0C0566B0-DA75-4382-AF06-AC40D4AA2250}" destId="{7F2D586B-4C30-4DF1-9FE6-FD279682127F}"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852EC8-81D8-4D61-B8D1-29D60E82C21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3230954F-6597-4953-8742-65C1FD4D45EB}">
      <dgm:prSet phldrT="[Testo]"/>
      <dgm:spPr/>
      <dgm:t>
        <a:bodyPr/>
        <a:lstStyle/>
        <a:p>
          <a:r>
            <a:rPr lang="it-IT" dirty="0"/>
            <a:t>Nuovo strumento di dialogo con il territorio</a:t>
          </a:r>
        </a:p>
      </dgm:t>
    </dgm:pt>
    <dgm:pt modelId="{C83A6921-287C-4330-BD9F-A0F722148230}" type="parTrans" cxnId="{649AC4BE-37C0-4406-B25E-127F87D32677}">
      <dgm:prSet/>
      <dgm:spPr/>
      <dgm:t>
        <a:bodyPr/>
        <a:lstStyle/>
        <a:p>
          <a:endParaRPr lang="it-IT"/>
        </a:p>
      </dgm:t>
    </dgm:pt>
    <dgm:pt modelId="{CFDAAFA1-F163-4C9F-84E6-383ABCEE7EE8}" type="sibTrans" cxnId="{649AC4BE-37C0-4406-B25E-127F87D32677}">
      <dgm:prSet/>
      <dgm:spPr/>
      <dgm:t>
        <a:bodyPr/>
        <a:lstStyle/>
        <a:p>
          <a:endParaRPr lang="it-IT"/>
        </a:p>
      </dgm:t>
    </dgm:pt>
    <dgm:pt modelId="{01D4FF3A-DA22-4EB3-9729-ED0531E4C20D}">
      <dgm:prSet phldrT="[Testo]"/>
      <dgm:spPr/>
      <dgm:t>
        <a:bodyPr/>
        <a:lstStyle/>
        <a:p>
          <a:r>
            <a:rPr lang="it-IT" dirty="0"/>
            <a:t>Rappresentanza «diretta» degli utenti nella Società</a:t>
          </a:r>
        </a:p>
      </dgm:t>
    </dgm:pt>
    <dgm:pt modelId="{EEC93E48-9839-40DC-8A1F-44A1AC88779B}" type="parTrans" cxnId="{04FC5F7B-416C-4C01-B9EB-4516FAA16D72}">
      <dgm:prSet/>
      <dgm:spPr/>
      <dgm:t>
        <a:bodyPr/>
        <a:lstStyle/>
        <a:p>
          <a:endParaRPr lang="it-IT"/>
        </a:p>
      </dgm:t>
    </dgm:pt>
    <dgm:pt modelId="{B46CDDCD-C1BF-48E6-9D17-18254AA5AEF2}" type="sibTrans" cxnId="{04FC5F7B-416C-4C01-B9EB-4516FAA16D72}">
      <dgm:prSet/>
      <dgm:spPr/>
      <dgm:t>
        <a:bodyPr/>
        <a:lstStyle/>
        <a:p>
          <a:endParaRPr lang="it-IT"/>
        </a:p>
      </dgm:t>
    </dgm:pt>
    <dgm:pt modelId="{E81F8F76-3B95-4A6E-A77B-351D1BAD4971}">
      <dgm:prSet phldrT="[Testo]"/>
      <dgm:spPr/>
      <dgm:t>
        <a:bodyPr/>
        <a:lstStyle/>
        <a:p>
          <a:r>
            <a:rPr lang="it-IT" dirty="0"/>
            <a:t>Strumento finanziario innovativo</a:t>
          </a:r>
        </a:p>
      </dgm:t>
    </dgm:pt>
    <dgm:pt modelId="{BA43E2A1-D412-4F95-ABAC-85B8049C27AD}" type="parTrans" cxnId="{5AA46006-2AA8-4885-8F64-B42D7188E8E0}">
      <dgm:prSet/>
      <dgm:spPr/>
      <dgm:t>
        <a:bodyPr/>
        <a:lstStyle/>
        <a:p>
          <a:endParaRPr lang="it-IT"/>
        </a:p>
      </dgm:t>
    </dgm:pt>
    <dgm:pt modelId="{DF401744-22A7-4E11-A36F-37A7CCD99066}" type="sibTrans" cxnId="{5AA46006-2AA8-4885-8F64-B42D7188E8E0}">
      <dgm:prSet/>
      <dgm:spPr/>
      <dgm:t>
        <a:bodyPr/>
        <a:lstStyle/>
        <a:p>
          <a:endParaRPr lang="it-IT"/>
        </a:p>
      </dgm:t>
    </dgm:pt>
    <dgm:pt modelId="{32BF91ED-1826-4559-A710-EC8102C18CB6}">
      <dgm:prSet phldrT="[Testo]"/>
      <dgm:spPr/>
      <dgm:t>
        <a:bodyPr/>
        <a:lstStyle/>
        <a:p>
          <a:r>
            <a:rPr lang="it-IT" dirty="0"/>
            <a:t>Importante posizionamento reputazionale della Società (ancora poco conosciuta)</a:t>
          </a:r>
        </a:p>
      </dgm:t>
    </dgm:pt>
    <dgm:pt modelId="{6F2B476D-4046-4A32-90D4-9ACBB24BDBAF}" type="parTrans" cxnId="{E94C3CCB-3ADD-4617-B72E-FAF878EFDC8A}">
      <dgm:prSet/>
      <dgm:spPr/>
      <dgm:t>
        <a:bodyPr/>
        <a:lstStyle/>
        <a:p>
          <a:endParaRPr lang="it-IT"/>
        </a:p>
      </dgm:t>
    </dgm:pt>
    <dgm:pt modelId="{7E64B45C-5F0A-4046-8DC0-3AE6568F60E1}" type="sibTrans" cxnId="{E94C3CCB-3ADD-4617-B72E-FAF878EFDC8A}">
      <dgm:prSet/>
      <dgm:spPr/>
      <dgm:t>
        <a:bodyPr/>
        <a:lstStyle/>
        <a:p>
          <a:endParaRPr lang="it-IT"/>
        </a:p>
      </dgm:t>
    </dgm:pt>
    <dgm:pt modelId="{6DF526D2-0A74-4FED-BC72-8718227600F9}">
      <dgm:prSet phldrT="[Testo]"/>
      <dgm:spPr/>
      <dgm:t>
        <a:bodyPr/>
        <a:lstStyle/>
        <a:p>
          <a:r>
            <a:rPr lang="it-IT" dirty="0"/>
            <a:t>Veicolazione </a:t>
          </a:r>
          <a:r>
            <a:rPr lang="it-IT" dirty="0" err="1"/>
            <a:t>extrasocietaria</a:t>
          </a:r>
          <a:r>
            <a:rPr lang="it-IT" dirty="0"/>
            <a:t> dell’operazione Crowdlending</a:t>
          </a:r>
        </a:p>
      </dgm:t>
    </dgm:pt>
    <dgm:pt modelId="{01BDB62F-0F0A-482C-9E9E-239B1FB8607A}" type="parTrans" cxnId="{4F111D17-7BA8-4BC0-A596-E4DDF90E5A7C}">
      <dgm:prSet/>
      <dgm:spPr/>
      <dgm:t>
        <a:bodyPr/>
        <a:lstStyle/>
        <a:p>
          <a:endParaRPr lang="it-IT"/>
        </a:p>
      </dgm:t>
    </dgm:pt>
    <dgm:pt modelId="{96FD5592-ADC6-4874-BBF4-59FD389AFC17}" type="sibTrans" cxnId="{4F111D17-7BA8-4BC0-A596-E4DDF90E5A7C}">
      <dgm:prSet/>
      <dgm:spPr/>
      <dgm:t>
        <a:bodyPr/>
        <a:lstStyle/>
        <a:p>
          <a:endParaRPr lang="it-IT"/>
        </a:p>
      </dgm:t>
    </dgm:pt>
    <dgm:pt modelId="{864EBAD7-0C6C-40E6-8CA4-81C93A63A103}">
      <dgm:prSet phldrT="[Testo]"/>
      <dgm:spPr/>
      <dgm:t>
        <a:bodyPr/>
        <a:lstStyle/>
        <a:p>
          <a:r>
            <a:rPr lang="it-IT" dirty="0"/>
            <a:t>Definizione preventiva legame societario NewCo - AB</a:t>
          </a:r>
        </a:p>
      </dgm:t>
    </dgm:pt>
    <dgm:pt modelId="{D6876DEE-060E-4E86-904E-B2DBF302B988}" type="parTrans" cxnId="{99C2A301-DBBA-4959-BF10-5249400036EF}">
      <dgm:prSet/>
      <dgm:spPr/>
      <dgm:t>
        <a:bodyPr/>
        <a:lstStyle/>
        <a:p>
          <a:endParaRPr lang="it-IT"/>
        </a:p>
      </dgm:t>
    </dgm:pt>
    <dgm:pt modelId="{0B345E45-2A74-4AD1-A19E-FE2D372CD5C3}" type="sibTrans" cxnId="{99C2A301-DBBA-4959-BF10-5249400036EF}">
      <dgm:prSet/>
      <dgm:spPr/>
      <dgm:t>
        <a:bodyPr/>
        <a:lstStyle/>
        <a:p>
          <a:endParaRPr lang="it-IT"/>
        </a:p>
      </dgm:t>
    </dgm:pt>
    <dgm:pt modelId="{71571D70-DF36-42FA-B83C-DBB3CB78092C}" type="pres">
      <dgm:prSet presAssocID="{E6852EC8-81D8-4D61-B8D1-29D60E82C215}" presName="linear" presStyleCnt="0">
        <dgm:presLayoutVars>
          <dgm:dir/>
          <dgm:animLvl val="lvl"/>
          <dgm:resizeHandles val="exact"/>
        </dgm:presLayoutVars>
      </dgm:prSet>
      <dgm:spPr/>
    </dgm:pt>
    <dgm:pt modelId="{1F033D54-62BE-4029-B451-16B08D3B8904}" type="pres">
      <dgm:prSet presAssocID="{3230954F-6597-4953-8742-65C1FD4D45EB}" presName="parentLin" presStyleCnt="0"/>
      <dgm:spPr/>
    </dgm:pt>
    <dgm:pt modelId="{635BE767-B61F-45C8-9601-3C0463B4CFAD}" type="pres">
      <dgm:prSet presAssocID="{3230954F-6597-4953-8742-65C1FD4D45EB}" presName="parentLeftMargin" presStyleLbl="node1" presStyleIdx="0" presStyleCnt="6"/>
      <dgm:spPr/>
    </dgm:pt>
    <dgm:pt modelId="{F27DF577-FAF3-4EFF-8E58-D52900CB225E}" type="pres">
      <dgm:prSet presAssocID="{3230954F-6597-4953-8742-65C1FD4D45EB}" presName="parentText" presStyleLbl="node1" presStyleIdx="0" presStyleCnt="6">
        <dgm:presLayoutVars>
          <dgm:chMax val="0"/>
          <dgm:bulletEnabled val="1"/>
        </dgm:presLayoutVars>
      </dgm:prSet>
      <dgm:spPr/>
    </dgm:pt>
    <dgm:pt modelId="{F6FC11DE-3743-4AB5-B425-28F36E03373D}" type="pres">
      <dgm:prSet presAssocID="{3230954F-6597-4953-8742-65C1FD4D45EB}" presName="negativeSpace" presStyleCnt="0"/>
      <dgm:spPr/>
    </dgm:pt>
    <dgm:pt modelId="{CE892E82-8567-40F9-A537-A623E666820C}" type="pres">
      <dgm:prSet presAssocID="{3230954F-6597-4953-8742-65C1FD4D45EB}" presName="childText" presStyleLbl="conFgAcc1" presStyleIdx="0" presStyleCnt="6">
        <dgm:presLayoutVars>
          <dgm:bulletEnabled val="1"/>
        </dgm:presLayoutVars>
      </dgm:prSet>
      <dgm:spPr/>
    </dgm:pt>
    <dgm:pt modelId="{A4D14E1A-7755-4F2F-B3E5-591DA07AC795}" type="pres">
      <dgm:prSet presAssocID="{CFDAAFA1-F163-4C9F-84E6-383ABCEE7EE8}" presName="spaceBetweenRectangles" presStyleCnt="0"/>
      <dgm:spPr/>
    </dgm:pt>
    <dgm:pt modelId="{8F667BB2-7CA4-46A7-9865-E0FDD72C1F24}" type="pres">
      <dgm:prSet presAssocID="{01D4FF3A-DA22-4EB3-9729-ED0531E4C20D}" presName="parentLin" presStyleCnt="0"/>
      <dgm:spPr/>
    </dgm:pt>
    <dgm:pt modelId="{EE707C89-DE61-485D-A8D9-CC1DC13CA467}" type="pres">
      <dgm:prSet presAssocID="{01D4FF3A-DA22-4EB3-9729-ED0531E4C20D}" presName="parentLeftMargin" presStyleLbl="node1" presStyleIdx="0" presStyleCnt="6"/>
      <dgm:spPr/>
    </dgm:pt>
    <dgm:pt modelId="{E2911281-FB08-43B5-A719-DC00461ABF2C}" type="pres">
      <dgm:prSet presAssocID="{01D4FF3A-DA22-4EB3-9729-ED0531E4C20D}" presName="parentText" presStyleLbl="node1" presStyleIdx="1" presStyleCnt="6">
        <dgm:presLayoutVars>
          <dgm:chMax val="0"/>
          <dgm:bulletEnabled val="1"/>
        </dgm:presLayoutVars>
      </dgm:prSet>
      <dgm:spPr/>
    </dgm:pt>
    <dgm:pt modelId="{3D193B7C-7566-4E9C-9C5E-2441022D4866}" type="pres">
      <dgm:prSet presAssocID="{01D4FF3A-DA22-4EB3-9729-ED0531E4C20D}" presName="negativeSpace" presStyleCnt="0"/>
      <dgm:spPr/>
    </dgm:pt>
    <dgm:pt modelId="{5178552A-53EB-4449-928B-E069DDB7250A}" type="pres">
      <dgm:prSet presAssocID="{01D4FF3A-DA22-4EB3-9729-ED0531E4C20D}" presName="childText" presStyleLbl="conFgAcc1" presStyleIdx="1" presStyleCnt="6">
        <dgm:presLayoutVars>
          <dgm:bulletEnabled val="1"/>
        </dgm:presLayoutVars>
      </dgm:prSet>
      <dgm:spPr/>
    </dgm:pt>
    <dgm:pt modelId="{E2578C55-1FD8-44E9-BAA7-6AF4D736B7EB}" type="pres">
      <dgm:prSet presAssocID="{B46CDDCD-C1BF-48E6-9D17-18254AA5AEF2}" presName="spaceBetweenRectangles" presStyleCnt="0"/>
      <dgm:spPr/>
    </dgm:pt>
    <dgm:pt modelId="{93B338CC-4FDE-4B9F-8DD6-0EEC3EEF7709}" type="pres">
      <dgm:prSet presAssocID="{E81F8F76-3B95-4A6E-A77B-351D1BAD4971}" presName="parentLin" presStyleCnt="0"/>
      <dgm:spPr/>
    </dgm:pt>
    <dgm:pt modelId="{DF140C5B-DDE2-4195-897E-8D0DB63C220B}" type="pres">
      <dgm:prSet presAssocID="{E81F8F76-3B95-4A6E-A77B-351D1BAD4971}" presName="parentLeftMargin" presStyleLbl="node1" presStyleIdx="1" presStyleCnt="6"/>
      <dgm:spPr/>
    </dgm:pt>
    <dgm:pt modelId="{C79C6E82-DF7E-4148-8B05-05ACD3ECDB9A}" type="pres">
      <dgm:prSet presAssocID="{E81F8F76-3B95-4A6E-A77B-351D1BAD4971}" presName="parentText" presStyleLbl="node1" presStyleIdx="2" presStyleCnt="6">
        <dgm:presLayoutVars>
          <dgm:chMax val="0"/>
          <dgm:bulletEnabled val="1"/>
        </dgm:presLayoutVars>
      </dgm:prSet>
      <dgm:spPr/>
    </dgm:pt>
    <dgm:pt modelId="{6F57CD01-89D7-4F4C-8C68-9DDEC28B9131}" type="pres">
      <dgm:prSet presAssocID="{E81F8F76-3B95-4A6E-A77B-351D1BAD4971}" presName="negativeSpace" presStyleCnt="0"/>
      <dgm:spPr/>
    </dgm:pt>
    <dgm:pt modelId="{0BBF8297-BFDA-47B9-A62E-F198C288EC9B}" type="pres">
      <dgm:prSet presAssocID="{E81F8F76-3B95-4A6E-A77B-351D1BAD4971}" presName="childText" presStyleLbl="conFgAcc1" presStyleIdx="2" presStyleCnt="6">
        <dgm:presLayoutVars>
          <dgm:bulletEnabled val="1"/>
        </dgm:presLayoutVars>
      </dgm:prSet>
      <dgm:spPr/>
    </dgm:pt>
    <dgm:pt modelId="{E45CFB16-69D8-48BB-A3C6-8AE6A947686E}" type="pres">
      <dgm:prSet presAssocID="{DF401744-22A7-4E11-A36F-37A7CCD99066}" presName="spaceBetweenRectangles" presStyleCnt="0"/>
      <dgm:spPr/>
    </dgm:pt>
    <dgm:pt modelId="{92C926D7-B439-46FE-A53C-B44D309965B8}" type="pres">
      <dgm:prSet presAssocID="{32BF91ED-1826-4559-A710-EC8102C18CB6}" presName="parentLin" presStyleCnt="0"/>
      <dgm:spPr/>
    </dgm:pt>
    <dgm:pt modelId="{430183AB-56E9-4A8B-85E9-B44E5E7A82B2}" type="pres">
      <dgm:prSet presAssocID="{32BF91ED-1826-4559-A710-EC8102C18CB6}" presName="parentLeftMargin" presStyleLbl="node1" presStyleIdx="2" presStyleCnt="6"/>
      <dgm:spPr/>
    </dgm:pt>
    <dgm:pt modelId="{B1C8C7A8-9C33-4DD1-9154-E3CB67B725F5}" type="pres">
      <dgm:prSet presAssocID="{32BF91ED-1826-4559-A710-EC8102C18CB6}" presName="parentText" presStyleLbl="node1" presStyleIdx="3" presStyleCnt="6">
        <dgm:presLayoutVars>
          <dgm:chMax val="0"/>
          <dgm:bulletEnabled val="1"/>
        </dgm:presLayoutVars>
      </dgm:prSet>
      <dgm:spPr/>
    </dgm:pt>
    <dgm:pt modelId="{E0115BAB-CD56-43CB-91DE-E2B9909FF521}" type="pres">
      <dgm:prSet presAssocID="{32BF91ED-1826-4559-A710-EC8102C18CB6}" presName="negativeSpace" presStyleCnt="0"/>
      <dgm:spPr/>
    </dgm:pt>
    <dgm:pt modelId="{52603BF6-9478-4728-BEE6-6AB87397143B}" type="pres">
      <dgm:prSet presAssocID="{32BF91ED-1826-4559-A710-EC8102C18CB6}" presName="childText" presStyleLbl="conFgAcc1" presStyleIdx="3" presStyleCnt="6">
        <dgm:presLayoutVars>
          <dgm:bulletEnabled val="1"/>
        </dgm:presLayoutVars>
      </dgm:prSet>
      <dgm:spPr/>
    </dgm:pt>
    <dgm:pt modelId="{6285E956-E5C6-4EE5-86A5-F31B4D613B25}" type="pres">
      <dgm:prSet presAssocID="{7E64B45C-5F0A-4046-8DC0-3AE6568F60E1}" presName="spaceBetweenRectangles" presStyleCnt="0"/>
      <dgm:spPr/>
    </dgm:pt>
    <dgm:pt modelId="{6B853C57-E79D-4C7D-B658-FCA8DA881C4D}" type="pres">
      <dgm:prSet presAssocID="{6DF526D2-0A74-4FED-BC72-8718227600F9}" presName="parentLin" presStyleCnt="0"/>
      <dgm:spPr/>
    </dgm:pt>
    <dgm:pt modelId="{5C99A7C1-4185-45B6-ADA1-B50B4A91166B}" type="pres">
      <dgm:prSet presAssocID="{6DF526D2-0A74-4FED-BC72-8718227600F9}" presName="parentLeftMargin" presStyleLbl="node1" presStyleIdx="3" presStyleCnt="6"/>
      <dgm:spPr/>
    </dgm:pt>
    <dgm:pt modelId="{C2AD24F0-B5E3-42EF-B35B-894F6A2229C3}" type="pres">
      <dgm:prSet presAssocID="{6DF526D2-0A74-4FED-BC72-8718227600F9}" presName="parentText" presStyleLbl="node1" presStyleIdx="4" presStyleCnt="6">
        <dgm:presLayoutVars>
          <dgm:chMax val="0"/>
          <dgm:bulletEnabled val="1"/>
        </dgm:presLayoutVars>
      </dgm:prSet>
      <dgm:spPr/>
    </dgm:pt>
    <dgm:pt modelId="{47A5DE1B-7968-4E6F-9DE6-B3F251C09604}" type="pres">
      <dgm:prSet presAssocID="{6DF526D2-0A74-4FED-BC72-8718227600F9}" presName="negativeSpace" presStyleCnt="0"/>
      <dgm:spPr/>
    </dgm:pt>
    <dgm:pt modelId="{63FD67CB-9C1A-4F8C-9760-171892383D71}" type="pres">
      <dgm:prSet presAssocID="{6DF526D2-0A74-4FED-BC72-8718227600F9}" presName="childText" presStyleLbl="conFgAcc1" presStyleIdx="4" presStyleCnt="6">
        <dgm:presLayoutVars>
          <dgm:bulletEnabled val="1"/>
        </dgm:presLayoutVars>
      </dgm:prSet>
      <dgm:spPr/>
    </dgm:pt>
    <dgm:pt modelId="{D4A92DC9-BA39-41E7-ADB3-598E39D3790B}" type="pres">
      <dgm:prSet presAssocID="{96FD5592-ADC6-4874-BBF4-59FD389AFC17}" presName="spaceBetweenRectangles" presStyleCnt="0"/>
      <dgm:spPr/>
    </dgm:pt>
    <dgm:pt modelId="{50768364-3391-4CF6-B608-C49DD4B584D4}" type="pres">
      <dgm:prSet presAssocID="{864EBAD7-0C6C-40E6-8CA4-81C93A63A103}" presName="parentLin" presStyleCnt="0"/>
      <dgm:spPr/>
    </dgm:pt>
    <dgm:pt modelId="{903F4753-27E2-4A4F-9861-EF687D85A6B0}" type="pres">
      <dgm:prSet presAssocID="{864EBAD7-0C6C-40E6-8CA4-81C93A63A103}" presName="parentLeftMargin" presStyleLbl="node1" presStyleIdx="4" presStyleCnt="6"/>
      <dgm:spPr/>
    </dgm:pt>
    <dgm:pt modelId="{2352D680-33C0-4F84-99A4-CD5DFDD28285}" type="pres">
      <dgm:prSet presAssocID="{864EBAD7-0C6C-40E6-8CA4-81C93A63A103}" presName="parentText" presStyleLbl="node1" presStyleIdx="5" presStyleCnt="6">
        <dgm:presLayoutVars>
          <dgm:chMax val="0"/>
          <dgm:bulletEnabled val="1"/>
        </dgm:presLayoutVars>
      </dgm:prSet>
      <dgm:spPr/>
    </dgm:pt>
    <dgm:pt modelId="{E308DDF1-EA8B-4B79-BD78-363FC6632345}" type="pres">
      <dgm:prSet presAssocID="{864EBAD7-0C6C-40E6-8CA4-81C93A63A103}" presName="negativeSpace" presStyleCnt="0"/>
      <dgm:spPr/>
    </dgm:pt>
    <dgm:pt modelId="{BD4103ED-A293-4F0D-A829-E569FD6CCDB2}" type="pres">
      <dgm:prSet presAssocID="{864EBAD7-0C6C-40E6-8CA4-81C93A63A103}" presName="childText" presStyleLbl="conFgAcc1" presStyleIdx="5" presStyleCnt="6">
        <dgm:presLayoutVars>
          <dgm:bulletEnabled val="1"/>
        </dgm:presLayoutVars>
      </dgm:prSet>
      <dgm:spPr/>
    </dgm:pt>
  </dgm:ptLst>
  <dgm:cxnLst>
    <dgm:cxn modelId="{99C2A301-DBBA-4959-BF10-5249400036EF}" srcId="{E6852EC8-81D8-4D61-B8D1-29D60E82C215}" destId="{864EBAD7-0C6C-40E6-8CA4-81C93A63A103}" srcOrd="5" destOrd="0" parTransId="{D6876DEE-060E-4E86-904E-B2DBF302B988}" sibTransId="{0B345E45-2A74-4AD1-A19E-FE2D372CD5C3}"/>
    <dgm:cxn modelId="{5AA46006-2AA8-4885-8F64-B42D7188E8E0}" srcId="{E6852EC8-81D8-4D61-B8D1-29D60E82C215}" destId="{E81F8F76-3B95-4A6E-A77B-351D1BAD4971}" srcOrd="2" destOrd="0" parTransId="{BA43E2A1-D412-4F95-ABAC-85B8049C27AD}" sibTransId="{DF401744-22A7-4E11-A36F-37A7CCD99066}"/>
    <dgm:cxn modelId="{4F111D17-7BA8-4BC0-A596-E4DDF90E5A7C}" srcId="{E6852EC8-81D8-4D61-B8D1-29D60E82C215}" destId="{6DF526D2-0A74-4FED-BC72-8718227600F9}" srcOrd="4" destOrd="0" parTransId="{01BDB62F-0F0A-482C-9E9E-239B1FB8607A}" sibTransId="{96FD5592-ADC6-4874-BBF4-59FD389AFC17}"/>
    <dgm:cxn modelId="{079AAA22-DD6B-40D4-ACB9-FF0F2EDE7EF9}" type="presOf" srcId="{E81F8F76-3B95-4A6E-A77B-351D1BAD4971}" destId="{DF140C5B-DDE2-4195-897E-8D0DB63C220B}" srcOrd="0" destOrd="0" presId="urn:microsoft.com/office/officeart/2005/8/layout/list1"/>
    <dgm:cxn modelId="{02B4F02A-D813-48BC-BD64-098B2436DE75}" type="presOf" srcId="{864EBAD7-0C6C-40E6-8CA4-81C93A63A103}" destId="{2352D680-33C0-4F84-99A4-CD5DFDD28285}" srcOrd="1" destOrd="0" presId="urn:microsoft.com/office/officeart/2005/8/layout/list1"/>
    <dgm:cxn modelId="{42846B36-617F-4B9D-80D3-A5D4253B97E3}" type="presOf" srcId="{01D4FF3A-DA22-4EB3-9729-ED0531E4C20D}" destId="{EE707C89-DE61-485D-A8D9-CC1DC13CA467}" srcOrd="0" destOrd="0" presId="urn:microsoft.com/office/officeart/2005/8/layout/list1"/>
    <dgm:cxn modelId="{678B6D52-C7F4-480E-9584-065BC73C5A78}" type="presOf" srcId="{01D4FF3A-DA22-4EB3-9729-ED0531E4C20D}" destId="{E2911281-FB08-43B5-A719-DC00461ABF2C}" srcOrd="1" destOrd="0" presId="urn:microsoft.com/office/officeart/2005/8/layout/list1"/>
    <dgm:cxn modelId="{01784854-E10C-4CBB-85F9-5CAD456E8703}" type="presOf" srcId="{3230954F-6597-4953-8742-65C1FD4D45EB}" destId="{635BE767-B61F-45C8-9601-3C0463B4CFAD}" srcOrd="0" destOrd="0" presId="urn:microsoft.com/office/officeart/2005/8/layout/list1"/>
    <dgm:cxn modelId="{C0233678-864F-48B1-8590-E1EEA172227F}" type="presOf" srcId="{E81F8F76-3B95-4A6E-A77B-351D1BAD4971}" destId="{C79C6E82-DF7E-4148-8B05-05ACD3ECDB9A}" srcOrd="1" destOrd="0" presId="urn:microsoft.com/office/officeart/2005/8/layout/list1"/>
    <dgm:cxn modelId="{04FC5F7B-416C-4C01-B9EB-4516FAA16D72}" srcId="{E6852EC8-81D8-4D61-B8D1-29D60E82C215}" destId="{01D4FF3A-DA22-4EB3-9729-ED0531E4C20D}" srcOrd="1" destOrd="0" parTransId="{EEC93E48-9839-40DC-8A1F-44A1AC88779B}" sibTransId="{B46CDDCD-C1BF-48E6-9D17-18254AA5AEF2}"/>
    <dgm:cxn modelId="{A1602488-7E73-4FC6-AB60-5CC5CD142430}" type="presOf" srcId="{3230954F-6597-4953-8742-65C1FD4D45EB}" destId="{F27DF577-FAF3-4EFF-8E58-D52900CB225E}" srcOrd="1" destOrd="0" presId="urn:microsoft.com/office/officeart/2005/8/layout/list1"/>
    <dgm:cxn modelId="{C1713296-7783-400D-B390-0A95C5A96D04}" type="presOf" srcId="{864EBAD7-0C6C-40E6-8CA4-81C93A63A103}" destId="{903F4753-27E2-4A4F-9861-EF687D85A6B0}" srcOrd="0" destOrd="0" presId="urn:microsoft.com/office/officeart/2005/8/layout/list1"/>
    <dgm:cxn modelId="{649AC4BE-37C0-4406-B25E-127F87D32677}" srcId="{E6852EC8-81D8-4D61-B8D1-29D60E82C215}" destId="{3230954F-6597-4953-8742-65C1FD4D45EB}" srcOrd="0" destOrd="0" parTransId="{C83A6921-287C-4330-BD9F-A0F722148230}" sibTransId="{CFDAAFA1-F163-4C9F-84E6-383ABCEE7EE8}"/>
    <dgm:cxn modelId="{7CC868C7-F0D2-4FE1-8075-F761E80531B6}" type="presOf" srcId="{32BF91ED-1826-4559-A710-EC8102C18CB6}" destId="{B1C8C7A8-9C33-4DD1-9154-E3CB67B725F5}" srcOrd="1" destOrd="0" presId="urn:microsoft.com/office/officeart/2005/8/layout/list1"/>
    <dgm:cxn modelId="{C514DEC7-8CA0-4597-AA44-82882A60B124}" type="presOf" srcId="{32BF91ED-1826-4559-A710-EC8102C18CB6}" destId="{430183AB-56E9-4A8B-85E9-B44E5E7A82B2}" srcOrd="0" destOrd="0" presId="urn:microsoft.com/office/officeart/2005/8/layout/list1"/>
    <dgm:cxn modelId="{B74891C8-1AD5-4CF3-92ED-F98F2030F450}" type="presOf" srcId="{6DF526D2-0A74-4FED-BC72-8718227600F9}" destId="{C2AD24F0-B5E3-42EF-B35B-894F6A2229C3}" srcOrd="1" destOrd="0" presId="urn:microsoft.com/office/officeart/2005/8/layout/list1"/>
    <dgm:cxn modelId="{E94C3CCB-3ADD-4617-B72E-FAF878EFDC8A}" srcId="{E6852EC8-81D8-4D61-B8D1-29D60E82C215}" destId="{32BF91ED-1826-4559-A710-EC8102C18CB6}" srcOrd="3" destOrd="0" parTransId="{6F2B476D-4046-4A32-90D4-9ACBB24BDBAF}" sibTransId="{7E64B45C-5F0A-4046-8DC0-3AE6568F60E1}"/>
    <dgm:cxn modelId="{7B2F73E4-6900-445E-996C-D043638B77D8}" type="presOf" srcId="{6DF526D2-0A74-4FED-BC72-8718227600F9}" destId="{5C99A7C1-4185-45B6-ADA1-B50B4A91166B}" srcOrd="0" destOrd="0" presId="urn:microsoft.com/office/officeart/2005/8/layout/list1"/>
    <dgm:cxn modelId="{7A226EED-5E82-4848-B3D2-7A20177999D2}" type="presOf" srcId="{E6852EC8-81D8-4D61-B8D1-29D60E82C215}" destId="{71571D70-DF36-42FA-B83C-DBB3CB78092C}" srcOrd="0" destOrd="0" presId="urn:microsoft.com/office/officeart/2005/8/layout/list1"/>
    <dgm:cxn modelId="{02823F52-44CD-431E-BF83-CA21072B7BC3}" type="presParOf" srcId="{71571D70-DF36-42FA-B83C-DBB3CB78092C}" destId="{1F033D54-62BE-4029-B451-16B08D3B8904}" srcOrd="0" destOrd="0" presId="urn:microsoft.com/office/officeart/2005/8/layout/list1"/>
    <dgm:cxn modelId="{3ED2BE51-18D0-4CE5-8D55-F2458E1E0AE3}" type="presParOf" srcId="{1F033D54-62BE-4029-B451-16B08D3B8904}" destId="{635BE767-B61F-45C8-9601-3C0463B4CFAD}" srcOrd="0" destOrd="0" presId="urn:microsoft.com/office/officeart/2005/8/layout/list1"/>
    <dgm:cxn modelId="{16D94833-1FB5-4646-B78C-C1F4D5B9B037}" type="presParOf" srcId="{1F033D54-62BE-4029-B451-16B08D3B8904}" destId="{F27DF577-FAF3-4EFF-8E58-D52900CB225E}" srcOrd="1" destOrd="0" presId="urn:microsoft.com/office/officeart/2005/8/layout/list1"/>
    <dgm:cxn modelId="{BAFD8C48-57D1-4CEE-9FAE-CEFE955F7026}" type="presParOf" srcId="{71571D70-DF36-42FA-B83C-DBB3CB78092C}" destId="{F6FC11DE-3743-4AB5-B425-28F36E03373D}" srcOrd="1" destOrd="0" presId="urn:microsoft.com/office/officeart/2005/8/layout/list1"/>
    <dgm:cxn modelId="{2FDF5AD1-A4BF-4AFC-876D-2F08D2B91E5F}" type="presParOf" srcId="{71571D70-DF36-42FA-B83C-DBB3CB78092C}" destId="{CE892E82-8567-40F9-A537-A623E666820C}" srcOrd="2" destOrd="0" presId="urn:microsoft.com/office/officeart/2005/8/layout/list1"/>
    <dgm:cxn modelId="{B8B16AD0-4072-44B4-BF67-81C5E9DA8A7A}" type="presParOf" srcId="{71571D70-DF36-42FA-B83C-DBB3CB78092C}" destId="{A4D14E1A-7755-4F2F-B3E5-591DA07AC795}" srcOrd="3" destOrd="0" presId="urn:microsoft.com/office/officeart/2005/8/layout/list1"/>
    <dgm:cxn modelId="{B8C794D4-AE19-4C6F-975E-85F2001FC1B9}" type="presParOf" srcId="{71571D70-DF36-42FA-B83C-DBB3CB78092C}" destId="{8F667BB2-7CA4-46A7-9865-E0FDD72C1F24}" srcOrd="4" destOrd="0" presId="urn:microsoft.com/office/officeart/2005/8/layout/list1"/>
    <dgm:cxn modelId="{36808BC0-5A60-4FA1-87B5-8C2D67007E43}" type="presParOf" srcId="{8F667BB2-7CA4-46A7-9865-E0FDD72C1F24}" destId="{EE707C89-DE61-485D-A8D9-CC1DC13CA467}" srcOrd="0" destOrd="0" presId="urn:microsoft.com/office/officeart/2005/8/layout/list1"/>
    <dgm:cxn modelId="{3EF70AEA-DC00-4B82-8B65-05F12D7FE9A8}" type="presParOf" srcId="{8F667BB2-7CA4-46A7-9865-E0FDD72C1F24}" destId="{E2911281-FB08-43B5-A719-DC00461ABF2C}" srcOrd="1" destOrd="0" presId="urn:microsoft.com/office/officeart/2005/8/layout/list1"/>
    <dgm:cxn modelId="{C89EDFFC-988A-4B29-B42F-3BFD84EAA85C}" type="presParOf" srcId="{71571D70-DF36-42FA-B83C-DBB3CB78092C}" destId="{3D193B7C-7566-4E9C-9C5E-2441022D4866}" srcOrd="5" destOrd="0" presId="urn:microsoft.com/office/officeart/2005/8/layout/list1"/>
    <dgm:cxn modelId="{38CCA52C-8513-4D16-AC3C-DA4B342D2BFB}" type="presParOf" srcId="{71571D70-DF36-42FA-B83C-DBB3CB78092C}" destId="{5178552A-53EB-4449-928B-E069DDB7250A}" srcOrd="6" destOrd="0" presId="urn:microsoft.com/office/officeart/2005/8/layout/list1"/>
    <dgm:cxn modelId="{D368EFFA-B209-4CFB-9E0F-91713961C2F8}" type="presParOf" srcId="{71571D70-DF36-42FA-B83C-DBB3CB78092C}" destId="{E2578C55-1FD8-44E9-BAA7-6AF4D736B7EB}" srcOrd="7" destOrd="0" presId="urn:microsoft.com/office/officeart/2005/8/layout/list1"/>
    <dgm:cxn modelId="{B6083458-10CB-4470-BE27-DAA2BD573EE7}" type="presParOf" srcId="{71571D70-DF36-42FA-B83C-DBB3CB78092C}" destId="{93B338CC-4FDE-4B9F-8DD6-0EEC3EEF7709}" srcOrd="8" destOrd="0" presId="urn:microsoft.com/office/officeart/2005/8/layout/list1"/>
    <dgm:cxn modelId="{163D5B9D-97B6-4F32-BB2A-A511592C6398}" type="presParOf" srcId="{93B338CC-4FDE-4B9F-8DD6-0EEC3EEF7709}" destId="{DF140C5B-DDE2-4195-897E-8D0DB63C220B}" srcOrd="0" destOrd="0" presId="urn:microsoft.com/office/officeart/2005/8/layout/list1"/>
    <dgm:cxn modelId="{F15C153E-006A-45DF-9625-237299218A9B}" type="presParOf" srcId="{93B338CC-4FDE-4B9F-8DD6-0EEC3EEF7709}" destId="{C79C6E82-DF7E-4148-8B05-05ACD3ECDB9A}" srcOrd="1" destOrd="0" presId="urn:microsoft.com/office/officeart/2005/8/layout/list1"/>
    <dgm:cxn modelId="{E1EC73D0-975D-4978-B473-DA1CC5E68DFB}" type="presParOf" srcId="{71571D70-DF36-42FA-B83C-DBB3CB78092C}" destId="{6F57CD01-89D7-4F4C-8C68-9DDEC28B9131}" srcOrd="9" destOrd="0" presId="urn:microsoft.com/office/officeart/2005/8/layout/list1"/>
    <dgm:cxn modelId="{1043204D-3239-413C-81F2-B042619D6CBD}" type="presParOf" srcId="{71571D70-DF36-42FA-B83C-DBB3CB78092C}" destId="{0BBF8297-BFDA-47B9-A62E-F198C288EC9B}" srcOrd="10" destOrd="0" presId="urn:microsoft.com/office/officeart/2005/8/layout/list1"/>
    <dgm:cxn modelId="{D702225C-B6AE-4B34-A8EA-4430F74CD02F}" type="presParOf" srcId="{71571D70-DF36-42FA-B83C-DBB3CB78092C}" destId="{E45CFB16-69D8-48BB-A3C6-8AE6A947686E}" srcOrd="11" destOrd="0" presId="urn:microsoft.com/office/officeart/2005/8/layout/list1"/>
    <dgm:cxn modelId="{30F3C5AA-7172-4037-874E-9B238BF6D2BD}" type="presParOf" srcId="{71571D70-DF36-42FA-B83C-DBB3CB78092C}" destId="{92C926D7-B439-46FE-A53C-B44D309965B8}" srcOrd="12" destOrd="0" presId="urn:microsoft.com/office/officeart/2005/8/layout/list1"/>
    <dgm:cxn modelId="{CB2C7A12-6EC8-43DC-B424-9B3878F44FF9}" type="presParOf" srcId="{92C926D7-B439-46FE-A53C-B44D309965B8}" destId="{430183AB-56E9-4A8B-85E9-B44E5E7A82B2}" srcOrd="0" destOrd="0" presId="urn:microsoft.com/office/officeart/2005/8/layout/list1"/>
    <dgm:cxn modelId="{69FC4C35-4B88-4869-A2FF-37D86C8D1DBC}" type="presParOf" srcId="{92C926D7-B439-46FE-A53C-B44D309965B8}" destId="{B1C8C7A8-9C33-4DD1-9154-E3CB67B725F5}" srcOrd="1" destOrd="0" presId="urn:microsoft.com/office/officeart/2005/8/layout/list1"/>
    <dgm:cxn modelId="{06D29793-0645-48CC-8E03-78380CBCE571}" type="presParOf" srcId="{71571D70-DF36-42FA-B83C-DBB3CB78092C}" destId="{E0115BAB-CD56-43CB-91DE-E2B9909FF521}" srcOrd="13" destOrd="0" presId="urn:microsoft.com/office/officeart/2005/8/layout/list1"/>
    <dgm:cxn modelId="{DE811DEB-D75B-4562-B160-6753327F00BF}" type="presParOf" srcId="{71571D70-DF36-42FA-B83C-DBB3CB78092C}" destId="{52603BF6-9478-4728-BEE6-6AB87397143B}" srcOrd="14" destOrd="0" presId="urn:microsoft.com/office/officeart/2005/8/layout/list1"/>
    <dgm:cxn modelId="{B8F8B5DA-4AF2-4B95-A6A9-ED3FDFBF3AC4}" type="presParOf" srcId="{71571D70-DF36-42FA-B83C-DBB3CB78092C}" destId="{6285E956-E5C6-4EE5-86A5-F31B4D613B25}" srcOrd="15" destOrd="0" presId="urn:microsoft.com/office/officeart/2005/8/layout/list1"/>
    <dgm:cxn modelId="{50F693BD-1F83-4984-8078-E7814BBE4BDA}" type="presParOf" srcId="{71571D70-DF36-42FA-B83C-DBB3CB78092C}" destId="{6B853C57-E79D-4C7D-B658-FCA8DA881C4D}" srcOrd="16" destOrd="0" presId="urn:microsoft.com/office/officeart/2005/8/layout/list1"/>
    <dgm:cxn modelId="{931813DF-C2D0-4385-9E68-A541B29D4409}" type="presParOf" srcId="{6B853C57-E79D-4C7D-B658-FCA8DA881C4D}" destId="{5C99A7C1-4185-45B6-ADA1-B50B4A91166B}" srcOrd="0" destOrd="0" presId="urn:microsoft.com/office/officeart/2005/8/layout/list1"/>
    <dgm:cxn modelId="{3A7A01CD-D71F-4155-B5BB-41930FA6D136}" type="presParOf" srcId="{6B853C57-E79D-4C7D-B658-FCA8DA881C4D}" destId="{C2AD24F0-B5E3-42EF-B35B-894F6A2229C3}" srcOrd="1" destOrd="0" presId="urn:microsoft.com/office/officeart/2005/8/layout/list1"/>
    <dgm:cxn modelId="{E2EA453D-C03F-49B0-9403-767F7AABD468}" type="presParOf" srcId="{71571D70-DF36-42FA-B83C-DBB3CB78092C}" destId="{47A5DE1B-7968-4E6F-9DE6-B3F251C09604}" srcOrd="17" destOrd="0" presId="urn:microsoft.com/office/officeart/2005/8/layout/list1"/>
    <dgm:cxn modelId="{309FB5CC-2AF7-4A63-AE7F-1574FB778CCE}" type="presParOf" srcId="{71571D70-DF36-42FA-B83C-DBB3CB78092C}" destId="{63FD67CB-9C1A-4F8C-9760-171892383D71}" srcOrd="18" destOrd="0" presId="urn:microsoft.com/office/officeart/2005/8/layout/list1"/>
    <dgm:cxn modelId="{50BC493A-3CB1-4490-B336-AF60FACF85ED}" type="presParOf" srcId="{71571D70-DF36-42FA-B83C-DBB3CB78092C}" destId="{D4A92DC9-BA39-41E7-ADB3-598E39D3790B}" srcOrd="19" destOrd="0" presId="urn:microsoft.com/office/officeart/2005/8/layout/list1"/>
    <dgm:cxn modelId="{3BD1DB6D-B2DC-43E3-BA14-3102EC47EFC5}" type="presParOf" srcId="{71571D70-DF36-42FA-B83C-DBB3CB78092C}" destId="{50768364-3391-4CF6-B608-C49DD4B584D4}" srcOrd="20" destOrd="0" presId="urn:microsoft.com/office/officeart/2005/8/layout/list1"/>
    <dgm:cxn modelId="{376F2C27-067E-451F-B8D3-B66C69A791DC}" type="presParOf" srcId="{50768364-3391-4CF6-B608-C49DD4B584D4}" destId="{903F4753-27E2-4A4F-9861-EF687D85A6B0}" srcOrd="0" destOrd="0" presId="urn:microsoft.com/office/officeart/2005/8/layout/list1"/>
    <dgm:cxn modelId="{7E7E4FC2-650E-4505-905D-EDD578ABA8E9}" type="presParOf" srcId="{50768364-3391-4CF6-B608-C49DD4B584D4}" destId="{2352D680-33C0-4F84-99A4-CD5DFDD28285}" srcOrd="1" destOrd="0" presId="urn:microsoft.com/office/officeart/2005/8/layout/list1"/>
    <dgm:cxn modelId="{C117AB74-CA2F-4434-961A-04E2AE14F632}" type="presParOf" srcId="{71571D70-DF36-42FA-B83C-DBB3CB78092C}" destId="{E308DDF1-EA8B-4B79-BD78-363FC6632345}" srcOrd="21" destOrd="0" presId="urn:microsoft.com/office/officeart/2005/8/layout/list1"/>
    <dgm:cxn modelId="{3741E16C-48CE-48C4-BF39-C457ED37A463}" type="presParOf" srcId="{71571D70-DF36-42FA-B83C-DBB3CB78092C}" destId="{BD4103ED-A293-4F0D-A829-E569FD6CCDB2}"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AF7124-4647-4AC4-B919-1609B3545F24}"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t-IT"/>
        </a:p>
      </dgm:t>
    </dgm:pt>
    <dgm:pt modelId="{1F89FEF2-E945-47D7-8FD0-6A7AB10C3F34}">
      <dgm:prSet phldrT="[Testo]" custT="1"/>
      <dgm:spPr/>
      <dgm:t>
        <a:bodyPr/>
        <a:lstStyle/>
        <a:p>
          <a:pPr algn="just"/>
          <a:r>
            <a:rPr lang="it-IT" sz="1200" dirty="0"/>
            <a:t>PRODUZIONE ENERGIA DA FONTE RINNOVABILE</a:t>
          </a:r>
        </a:p>
      </dgm:t>
    </dgm:pt>
    <dgm:pt modelId="{3CD5CB57-E1B4-4E87-BFB0-FB8773A9E9F0}" type="parTrans" cxnId="{9D3CE807-3689-4D5E-BC39-CB957A77EBB8}">
      <dgm:prSet/>
      <dgm:spPr/>
      <dgm:t>
        <a:bodyPr/>
        <a:lstStyle/>
        <a:p>
          <a:endParaRPr lang="it-IT"/>
        </a:p>
      </dgm:t>
    </dgm:pt>
    <dgm:pt modelId="{4092A6B3-06A0-4D8E-9116-405871F06463}" type="sibTrans" cxnId="{9D3CE807-3689-4D5E-BC39-CB957A77EBB8}">
      <dgm:prSet/>
      <dgm:spPr/>
      <dgm:t>
        <a:bodyPr/>
        <a:lstStyle/>
        <a:p>
          <a:endParaRPr lang="it-IT"/>
        </a:p>
      </dgm:t>
    </dgm:pt>
    <dgm:pt modelId="{952E3B3C-3E80-4289-AFF3-8EE38B14C68A}">
      <dgm:prSet phldrT="[Testo]"/>
      <dgm:spPr/>
      <dgm:t>
        <a:bodyPr/>
        <a:lstStyle/>
        <a:p>
          <a:r>
            <a:rPr lang="it-IT" dirty="0" err="1"/>
            <a:t>Bio</a:t>
          </a:r>
          <a:r>
            <a:rPr lang="it-IT" dirty="0"/>
            <a:t> </a:t>
          </a:r>
          <a:r>
            <a:rPr lang="it-IT" dirty="0" err="1"/>
            <a:t>essicatore</a:t>
          </a:r>
          <a:r>
            <a:rPr lang="it-IT" dirty="0"/>
            <a:t> Fanghi</a:t>
          </a:r>
        </a:p>
      </dgm:t>
    </dgm:pt>
    <dgm:pt modelId="{52CFAA08-DB27-405B-9497-68329E6B9FC0}" type="parTrans" cxnId="{76FC5922-47A8-48B5-810B-43B5308060AC}">
      <dgm:prSet/>
      <dgm:spPr/>
      <dgm:t>
        <a:bodyPr/>
        <a:lstStyle/>
        <a:p>
          <a:endParaRPr lang="it-IT"/>
        </a:p>
      </dgm:t>
    </dgm:pt>
    <dgm:pt modelId="{94356662-7F2F-4924-937C-95358B6E1E4D}" type="sibTrans" cxnId="{76FC5922-47A8-48B5-810B-43B5308060AC}">
      <dgm:prSet/>
      <dgm:spPr/>
      <dgm:t>
        <a:bodyPr/>
        <a:lstStyle/>
        <a:p>
          <a:endParaRPr lang="it-IT"/>
        </a:p>
      </dgm:t>
    </dgm:pt>
    <dgm:pt modelId="{EEE04ED5-70F6-47EE-A92D-86A74A5F26CB}">
      <dgm:prSet phldrT="[Testo]"/>
      <dgm:spPr/>
      <dgm:t>
        <a:bodyPr/>
        <a:lstStyle/>
        <a:p>
          <a:r>
            <a:rPr lang="it-IT" dirty="0"/>
            <a:t>Impianti Fotovoltaici</a:t>
          </a:r>
        </a:p>
      </dgm:t>
    </dgm:pt>
    <dgm:pt modelId="{707E2607-E980-4D8D-AEA1-4AABB759F430}" type="parTrans" cxnId="{BBF22079-3541-4502-AE6C-D0DC07085450}">
      <dgm:prSet/>
      <dgm:spPr/>
      <dgm:t>
        <a:bodyPr/>
        <a:lstStyle/>
        <a:p>
          <a:endParaRPr lang="it-IT"/>
        </a:p>
      </dgm:t>
    </dgm:pt>
    <dgm:pt modelId="{135AD43A-743E-4920-8818-1E771E86E512}" type="sibTrans" cxnId="{BBF22079-3541-4502-AE6C-D0DC07085450}">
      <dgm:prSet/>
      <dgm:spPr/>
      <dgm:t>
        <a:bodyPr/>
        <a:lstStyle/>
        <a:p>
          <a:endParaRPr lang="it-IT"/>
        </a:p>
      </dgm:t>
    </dgm:pt>
    <dgm:pt modelId="{94C56E9D-2E84-4581-8306-7FCC76F01F6E}">
      <dgm:prSet phldrT="[Testo]" custT="1"/>
      <dgm:spPr/>
      <dgm:t>
        <a:bodyPr/>
        <a:lstStyle/>
        <a:p>
          <a:pPr algn="l"/>
          <a:r>
            <a:rPr lang="it-IT" sz="1200" dirty="0"/>
            <a:t>HI TECH</a:t>
          </a:r>
        </a:p>
      </dgm:t>
    </dgm:pt>
    <dgm:pt modelId="{09531604-70AA-4CC0-9A94-E55E63560E86}" type="parTrans" cxnId="{E8FC11C0-0939-48F6-ABEB-5EF205B914DB}">
      <dgm:prSet/>
      <dgm:spPr/>
      <dgm:t>
        <a:bodyPr/>
        <a:lstStyle/>
        <a:p>
          <a:endParaRPr lang="it-IT"/>
        </a:p>
      </dgm:t>
    </dgm:pt>
    <dgm:pt modelId="{F19E2FBA-506E-490F-8AA6-D985264DA92C}" type="sibTrans" cxnId="{E8FC11C0-0939-48F6-ABEB-5EF205B914DB}">
      <dgm:prSet/>
      <dgm:spPr/>
      <dgm:t>
        <a:bodyPr/>
        <a:lstStyle/>
        <a:p>
          <a:endParaRPr lang="it-IT"/>
        </a:p>
      </dgm:t>
    </dgm:pt>
    <dgm:pt modelId="{69C80234-132A-477B-B6BF-01E2BCC8813B}">
      <dgm:prSet phldrT="[Testo]"/>
      <dgm:spPr/>
      <dgm:t>
        <a:bodyPr/>
        <a:lstStyle/>
        <a:p>
          <a:r>
            <a:rPr lang="it-IT" dirty="0"/>
            <a:t>Strumenti di Laboratorio</a:t>
          </a:r>
        </a:p>
      </dgm:t>
    </dgm:pt>
    <dgm:pt modelId="{F98A2CEC-E344-481B-99AC-7E9913D6C408}" type="parTrans" cxnId="{B6C2AC38-654E-4F07-8617-6EBB7A50EDE6}">
      <dgm:prSet/>
      <dgm:spPr/>
      <dgm:t>
        <a:bodyPr/>
        <a:lstStyle/>
        <a:p>
          <a:endParaRPr lang="it-IT"/>
        </a:p>
      </dgm:t>
    </dgm:pt>
    <dgm:pt modelId="{4FB8B594-733A-4C4A-9A41-CFB0872D4478}" type="sibTrans" cxnId="{B6C2AC38-654E-4F07-8617-6EBB7A50EDE6}">
      <dgm:prSet/>
      <dgm:spPr/>
      <dgm:t>
        <a:bodyPr/>
        <a:lstStyle/>
        <a:p>
          <a:endParaRPr lang="it-IT"/>
        </a:p>
      </dgm:t>
    </dgm:pt>
    <dgm:pt modelId="{298165E7-16A8-4986-9A9A-BCC64C0867B2}">
      <dgm:prSet phldrT="[Testo]"/>
      <dgm:spPr/>
      <dgm:t>
        <a:bodyPr/>
        <a:lstStyle/>
        <a:p>
          <a:r>
            <a:rPr lang="it-IT" dirty="0"/>
            <a:t>Nuovi metodi di depurazione</a:t>
          </a:r>
        </a:p>
      </dgm:t>
    </dgm:pt>
    <dgm:pt modelId="{B21C98A6-C88B-4E64-B455-92409462F9E2}" type="parTrans" cxnId="{2DF119D6-5801-411E-9E8B-C7DBE0629A42}">
      <dgm:prSet/>
      <dgm:spPr/>
      <dgm:t>
        <a:bodyPr/>
        <a:lstStyle/>
        <a:p>
          <a:endParaRPr lang="it-IT"/>
        </a:p>
      </dgm:t>
    </dgm:pt>
    <dgm:pt modelId="{0794E387-873C-42E3-ABFB-21C5C40B1B9E}" type="sibTrans" cxnId="{2DF119D6-5801-411E-9E8B-C7DBE0629A42}">
      <dgm:prSet/>
      <dgm:spPr/>
      <dgm:t>
        <a:bodyPr/>
        <a:lstStyle/>
        <a:p>
          <a:endParaRPr lang="it-IT"/>
        </a:p>
      </dgm:t>
    </dgm:pt>
    <dgm:pt modelId="{01A816E4-2525-4AAC-80A1-270BC324ECEB}">
      <dgm:prSet phldrT="[Testo]"/>
      <dgm:spPr/>
      <dgm:t>
        <a:bodyPr/>
        <a:lstStyle/>
        <a:p>
          <a:endParaRPr lang="it-IT" dirty="0"/>
        </a:p>
      </dgm:t>
    </dgm:pt>
    <dgm:pt modelId="{C7CABA9F-F5BE-47E5-8756-6D8A7B6506E2}" type="parTrans" cxnId="{7AEC4BC0-8C00-406C-B9C9-70627A48FF89}">
      <dgm:prSet/>
      <dgm:spPr/>
      <dgm:t>
        <a:bodyPr/>
        <a:lstStyle/>
        <a:p>
          <a:endParaRPr lang="it-IT"/>
        </a:p>
      </dgm:t>
    </dgm:pt>
    <dgm:pt modelId="{1C5B334F-EA86-4EE0-B6DB-F45FFADBC2A5}" type="sibTrans" cxnId="{7AEC4BC0-8C00-406C-B9C9-70627A48FF89}">
      <dgm:prSet/>
      <dgm:spPr/>
      <dgm:t>
        <a:bodyPr/>
        <a:lstStyle/>
        <a:p>
          <a:endParaRPr lang="it-IT"/>
        </a:p>
      </dgm:t>
    </dgm:pt>
    <dgm:pt modelId="{228C4396-D4D6-4542-9282-D3E0431A03F6}">
      <dgm:prSet phldrT="[Testo]"/>
      <dgm:spPr/>
      <dgm:t>
        <a:bodyPr/>
        <a:lstStyle/>
        <a:p>
          <a:endParaRPr lang="it-IT" dirty="0"/>
        </a:p>
      </dgm:t>
    </dgm:pt>
    <dgm:pt modelId="{4A945AEF-E3A0-4C05-A1A4-1528D7A7C565}" type="parTrans" cxnId="{AAE99FED-3FD1-4723-8EFA-CE6394A6A687}">
      <dgm:prSet/>
      <dgm:spPr/>
      <dgm:t>
        <a:bodyPr/>
        <a:lstStyle/>
        <a:p>
          <a:endParaRPr lang="it-IT"/>
        </a:p>
      </dgm:t>
    </dgm:pt>
    <dgm:pt modelId="{77049BBC-5514-430C-A357-FFE9E527565A}" type="sibTrans" cxnId="{AAE99FED-3FD1-4723-8EFA-CE6394A6A687}">
      <dgm:prSet/>
      <dgm:spPr/>
      <dgm:t>
        <a:bodyPr/>
        <a:lstStyle/>
        <a:p>
          <a:endParaRPr lang="it-IT"/>
        </a:p>
      </dgm:t>
    </dgm:pt>
    <dgm:pt modelId="{C46DB8F0-38F0-496D-9B13-8D1C3D4BBDDE}">
      <dgm:prSet phldrT="[Testo]"/>
      <dgm:spPr/>
      <dgm:t>
        <a:bodyPr/>
        <a:lstStyle/>
        <a:p>
          <a:endParaRPr lang="it-IT" dirty="0"/>
        </a:p>
      </dgm:t>
    </dgm:pt>
    <dgm:pt modelId="{0EB98376-3A6F-4875-8682-EB8756A8E387}" type="parTrans" cxnId="{9E69ACD2-A58D-4CF5-A3CB-6F13AB33CCF8}">
      <dgm:prSet/>
      <dgm:spPr/>
      <dgm:t>
        <a:bodyPr/>
        <a:lstStyle/>
        <a:p>
          <a:endParaRPr lang="it-IT"/>
        </a:p>
      </dgm:t>
    </dgm:pt>
    <dgm:pt modelId="{626F995F-D803-47BE-92F8-619F7E0F7A8D}" type="sibTrans" cxnId="{9E69ACD2-A58D-4CF5-A3CB-6F13AB33CCF8}">
      <dgm:prSet/>
      <dgm:spPr/>
      <dgm:t>
        <a:bodyPr/>
        <a:lstStyle/>
        <a:p>
          <a:endParaRPr lang="it-IT"/>
        </a:p>
      </dgm:t>
    </dgm:pt>
    <dgm:pt modelId="{AB5D72DF-B444-414A-9A0D-867137269E7E}">
      <dgm:prSet phldrT="[Testo]"/>
      <dgm:spPr/>
      <dgm:t>
        <a:bodyPr/>
        <a:lstStyle/>
        <a:p>
          <a:endParaRPr lang="it-IT" dirty="0"/>
        </a:p>
      </dgm:t>
    </dgm:pt>
    <dgm:pt modelId="{6EF6F9A1-64A7-4E08-9B44-D5B1EAE42B96}" type="parTrans" cxnId="{3C24469B-5765-400A-B49F-9E22A0A10A12}">
      <dgm:prSet/>
      <dgm:spPr/>
      <dgm:t>
        <a:bodyPr/>
        <a:lstStyle/>
        <a:p>
          <a:endParaRPr lang="it-IT"/>
        </a:p>
      </dgm:t>
    </dgm:pt>
    <dgm:pt modelId="{F8B46D0E-7B3D-45AE-8D76-011AFBD06CF6}" type="sibTrans" cxnId="{3C24469B-5765-400A-B49F-9E22A0A10A12}">
      <dgm:prSet/>
      <dgm:spPr/>
      <dgm:t>
        <a:bodyPr/>
        <a:lstStyle/>
        <a:p>
          <a:endParaRPr lang="it-IT"/>
        </a:p>
      </dgm:t>
    </dgm:pt>
    <dgm:pt modelId="{FA53E095-F72B-4A34-AD7A-26D8D9429206}">
      <dgm:prSet phldrT="[Testo]"/>
      <dgm:spPr/>
      <dgm:t>
        <a:bodyPr/>
        <a:lstStyle/>
        <a:p>
          <a:endParaRPr lang="it-IT" dirty="0"/>
        </a:p>
      </dgm:t>
    </dgm:pt>
    <dgm:pt modelId="{674457A2-F97B-4B6F-BCFC-7D738BACC4F8}" type="parTrans" cxnId="{E1A8A1DA-ACEF-44C6-B8C4-93772A750266}">
      <dgm:prSet/>
      <dgm:spPr/>
      <dgm:t>
        <a:bodyPr/>
        <a:lstStyle/>
        <a:p>
          <a:endParaRPr lang="it-IT"/>
        </a:p>
      </dgm:t>
    </dgm:pt>
    <dgm:pt modelId="{960D0A54-C29A-4D8F-AB2A-834E102C4666}" type="sibTrans" cxnId="{E1A8A1DA-ACEF-44C6-B8C4-93772A750266}">
      <dgm:prSet/>
      <dgm:spPr/>
      <dgm:t>
        <a:bodyPr/>
        <a:lstStyle/>
        <a:p>
          <a:endParaRPr lang="it-IT"/>
        </a:p>
      </dgm:t>
    </dgm:pt>
    <dgm:pt modelId="{4DCDB778-DA8F-4B2C-A24F-BB506A706A02}">
      <dgm:prSet phldrT="[Testo]"/>
      <dgm:spPr/>
      <dgm:t>
        <a:bodyPr/>
        <a:lstStyle/>
        <a:p>
          <a:endParaRPr lang="it-IT" dirty="0"/>
        </a:p>
      </dgm:t>
    </dgm:pt>
    <dgm:pt modelId="{1B8E9A5A-A332-4A41-9000-D48DB07AADD3}" type="parTrans" cxnId="{DBE5D3B2-BE67-4363-81F8-B56257B9E35A}">
      <dgm:prSet/>
      <dgm:spPr/>
      <dgm:t>
        <a:bodyPr/>
        <a:lstStyle/>
        <a:p>
          <a:endParaRPr lang="it-IT"/>
        </a:p>
      </dgm:t>
    </dgm:pt>
    <dgm:pt modelId="{93961FD8-2DC8-42B1-B0CA-A57D8F462306}" type="sibTrans" cxnId="{DBE5D3B2-BE67-4363-81F8-B56257B9E35A}">
      <dgm:prSet/>
      <dgm:spPr/>
      <dgm:t>
        <a:bodyPr/>
        <a:lstStyle/>
        <a:p>
          <a:endParaRPr lang="it-IT"/>
        </a:p>
      </dgm:t>
    </dgm:pt>
    <dgm:pt modelId="{A68089DA-3208-40BB-9454-F96401B65C3E}">
      <dgm:prSet phldrT="[Testo]"/>
      <dgm:spPr/>
      <dgm:t>
        <a:bodyPr/>
        <a:lstStyle/>
        <a:p>
          <a:endParaRPr lang="it-IT" dirty="0"/>
        </a:p>
      </dgm:t>
    </dgm:pt>
    <dgm:pt modelId="{D5BD57C4-83C8-4253-9E65-BB68FC533181}" type="parTrans" cxnId="{825DF48C-D1B4-49CC-BF4A-BF2708108EF5}">
      <dgm:prSet/>
      <dgm:spPr/>
    </dgm:pt>
    <dgm:pt modelId="{BC8E5D15-19C1-4447-B976-00C5FBFFFF3A}" type="sibTrans" cxnId="{825DF48C-D1B4-49CC-BF4A-BF2708108EF5}">
      <dgm:prSet/>
      <dgm:spPr/>
    </dgm:pt>
    <dgm:pt modelId="{3F56247E-A883-4BE0-AB31-CEE65DFEFFAD}" type="pres">
      <dgm:prSet presAssocID="{69AF7124-4647-4AC4-B919-1609B3545F24}" presName="Name0" presStyleCnt="0">
        <dgm:presLayoutVars>
          <dgm:dir/>
          <dgm:animLvl val="lvl"/>
          <dgm:resizeHandles/>
        </dgm:presLayoutVars>
      </dgm:prSet>
      <dgm:spPr/>
    </dgm:pt>
    <dgm:pt modelId="{F1574E39-CDF3-4DA4-B8DB-81A31C8D1F2F}" type="pres">
      <dgm:prSet presAssocID="{1F89FEF2-E945-47D7-8FD0-6A7AB10C3F34}" presName="linNode" presStyleCnt="0"/>
      <dgm:spPr/>
    </dgm:pt>
    <dgm:pt modelId="{B18AC737-5F2F-42E5-B3AA-A2FC21951DEC}" type="pres">
      <dgm:prSet presAssocID="{1F89FEF2-E945-47D7-8FD0-6A7AB10C3F34}" presName="parentShp" presStyleLbl="node1" presStyleIdx="0" presStyleCnt="2">
        <dgm:presLayoutVars>
          <dgm:bulletEnabled val="1"/>
        </dgm:presLayoutVars>
      </dgm:prSet>
      <dgm:spPr/>
    </dgm:pt>
    <dgm:pt modelId="{5B34A336-C8B0-44C3-933B-E728A5C7A5F0}" type="pres">
      <dgm:prSet presAssocID="{1F89FEF2-E945-47D7-8FD0-6A7AB10C3F34}" presName="childShp" presStyleLbl="bgAccFollowNode1" presStyleIdx="0" presStyleCnt="2">
        <dgm:presLayoutVars>
          <dgm:bulletEnabled val="1"/>
        </dgm:presLayoutVars>
      </dgm:prSet>
      <dgm:spPr/>
    </dgm:pt>
    <dgm:pt modelId="{12938B4C-AA0E-473A-A590-C43A3B5FDCB4}" type="pres">
      <dgm:prSet presAssocID="{4092A6B3-06A0-4D8E-9116-405871F06463}" presName="spacing" presStyleCnt="0"/>
      <dgm:spPr/>
    </dgm:pt>
    <dgm:pt modelId="{1C473721-7995-4234-A8AE-B0AD90CF0343}" type="pres">
      <dgm:prSet presAssocID="{94C56E9D-2E84-4581-8306-7FCC76F01F6E}" presName="linNode" presStyleCnt="0"/>
      <dgm:spPr/>
    </dgm:pt>
    <dgm:pt modelId="{4BAC7BCF-73B7-4BAC-B353-DCFD4F6E5CEB}" type="pres">
      <dgm:prSet presAssocID="{94C56E9D-2E84-4581-8306-7FCC76F01F6E}" presName="parentShp" presStyleLbl="node1" presStyleIdx="1" presStyleCnt="2">
        <dgm:presLayoutVars>
          <dgm:bulletEnabled val="1"/>
        </dgm:presLayoutVars>
      </dgm:prSet>
      <dgm:spPr/>
    </dgm:pt>
    <dgm:pt modelId="{2150C545-1359-4D95-A1E2-5BBCCE5E6310}" type="pres">
      <dgm:prSet presAssocID="{94C56E9D-2E84-4581-8306-7FCC76F01F6E}" presName="childShp" presStyleLbl="bgAccFollowNode1" presStyleIdx="1" presStyleCnt="2">
        <dgm:presLayoutVars>
          <dgm:bulletEnabled val="1"/>
        </dgm:presLayoutVars>
      </dgm:prSet>
      <dgm:spPr/>
    </dgm:pt>
  </dgm:ptLst>
  <dgm:cxnLst>
    <dgm:cxn modelId="{D656B503-49B7-428F-BBC1-B998B81D0F30}" type="presOf" srcId="{69AF7124-4647-4AC4-B919-1609B3545F24}" destId="{3F56247E-A883-4BE0-AB31-CEE65DFEFFAD}" srcOrd="0" destOrd="0" presId="urn:microsoft.com/office/officeart/2005/8/layout/vList6"/>
    <dgm:cxn modelId="{9D3CE807-3689-4D5E-BC39-CB957A77EBB8}" srcId="{69AF7124-4647-4AC4-B919-1609B3545F24}" destId="{1F89FEF2-E945-47D7-8FD0-6A7AB10C3F34}" srcOrd="0" destOrd="0" parTransId="{3CD5CB57-E1B4-4E87-BFB0-FB8773A9E9F0}" sibTransId="{4092A6B3-06A0-4D8E-9116-405871F06463}"/>
    <dgm:cxn modelId="{9FAE8F0C-C5EC-4A5B-ABD4-AABE4EFA547D}" type="presOf" srcId="{69C80234-132A-477B-B6BF-01E2BCC8813B}" destId="{2150C545-1359-4D95-A1E2-5BBCCE5E6310}" srcOrd="0" destOrd="1" presId="urn:microsoft.com/office/officeart/2005/8/layout/vList6"/>
    <dgm:cxn modelId="{E48E8116-AE85-4752-8F76-E3B4D56B8F43}" type="presOf" srcId="{298165E7-16A8-4986-9A9A-BCC64C0867B2}" destId="{2150C545-1359-4D95-A1E2-5BBCCE5E6310}" srcOrd="0" destOrd="5" presId="urn:microsoft.com/office/officeart/2005/8/layout/vList6"/>
    <dgm:cxn modelId="{EE8AB619-FCB4-4236-8FD1-D487A3D81B6A}" type="presOf" srcId="{952E3B3C-3E80-4289-AFF3-8EE38B14C68A}" destId="{5B34A336-C8B0-44C3-933B-E728A5C7A5F0}" srcOrd="0" destOrd="1" presId="urn:microsoft.com/office/officeart/2005/8/layout/vList6"/>
    <dgm:cxn modelId="{76FC5922-47A8-48B5-810B-43B5308060AC}" srcId="{1F89FEF2-E945-47D7-8FD0-6A7AB10C3F34}" destId="{952E3B3C-3E80-4289-AFF3-8EE38B14C68A}" srcOrd="1" destOrd="0" parTransId="{52CFAA08-DB27-405B-9497-68329E6B9FC0}" sibTransId="{94356662-7F2F-4924-937C-95358B6E1E4D}"/>
    <dgm:cxn modelId="{925C242A-A4EF-44C6-B41C-8E3208EA7745}" type="presOf" srcId="{FA53E095-F72B-4A34-AD7A-26D8D9429206}" destId="{2150C545-1359-4D95-A1E2-5BBCCE5E6310}" srcOrd="0" destOrd="3" presId="urn:microsoft.com/office/officeart/2005/8/layout/vList6"/>
    <dgm:cxn modelId="{99EC332A-F5CB-4C3A-9AB2-C295CFCE5E09}" type="presOf" srcId="{A68089DA-3208-40BB-9454-F96401B65C3E}" destId="{2150C545-1359-4D95-A1E2-5BBCCE5E6310}" srcOrd="0" destOrd="0" presId="urn:microsoft.com/office/officeart/2005/8/layout/vList6"/>
    <dgm:cxn modelId="{B6C2AC38-654E-4F07-8617-6EBB7A50EDE6}" srcId="{94C56E9D-2E84-4581-8306-7FCC76F01F6E}" destId="{69C80234-132A-477B-B6BF-01E2BCC8813B}" srcOrd="1" destOrd="0" parTransId="{F98A2CEC-E344-481B-99AC-7E9913D6C408}" sibTransId="{4FB8B594-733A-4C4A-9A41-CFB0872D4478}"/>
    <dgm:cxn modelId="{9D193B64-3CFE-41F8-8DFF-276C62596952}" type="presOf" srcId="{AB5D72DF-B444-414A-9A0D-867137269E7E}" destId="{2150C545-1359-4D95-A1E2-5BBCCE5E6310}" srcOrd="0" destOrd="2" presId="urn:microsoft.com/office/officeart/2005/8/layout/vList6"/>
    <dgm:cxn modelId="{B42EDB44-2BD4-4CBC-87B8-072B536D5A56}" type="presOf" srcId="{1F89FEF2-E945-47D7-8FD0-6A7AB10C3F34}" destId="{B18AC737-5F2F-42E5-B3AA-A2FC21951DEC}" srcOrd="0" destOrd="0" presId="urn:microsoft.com/office/officeart/2005/8/layout/vList6"/>
    <dgm:cxn modelId="{972A5B4A-DA01-4F6A-9F3D-9BC456A3B5F2}" type="presOf" srcId="{C46DB8F0-38F0-496D-9B13-8D1C3D4BBDDE}" destId="{2150C545-1359-4D95-A1E2-5BBCCE5E6310}" srcOrd="0" destOrd="4" presId="urn:microsoft.com/office/officeart/2005/8/layout/vList6"/>
    <dgm:cxn modelId="{C7A64856-0BA2-4678-A34C-CF70B6E156A5}" type="presOf" srcId="{94C56E9D-2E84-4581-8306-7FCC76F01F6E}" destId="{4BAC7BCF-73B7-4BAC-B353-DCFD4F6E5CEB}" srcOrd="0" destOrd="0" presId="urn:microsoft.com/office/officeart/2005/8/layout/vList6"/>
    <dgm:cxn modelId="{19AB7976-CD64-425E-8775-87DFD2209525}" type="presOf" srcId="{228C4396-D4D6-4542-9282-D3E0431A03F6}" destId="{5B34A336-C8B0-44C3-933B-E728A5C7A5F0}" srcOrd="0" destOrd="3" presId="urn:microsoft.com/office/officeart/2005/8/layout/vList6"/>
    <dgm:cxn modelId="{70C8B458-38F0-4806-938A-CDB687CD5E3B}" type="presOf" srcId="{EEE04ED5-70F6-47EE-A92D-86A74A5F26CB}" destId="{5B34A336-C8B0-44C3-933B-E728A5C7A5F0}" srcOrd="0" destOrd="4" presId="urn:microsoft.com/office/officeart/2005/8/layout/vList6"/>
    <dgm:cxn modelId="{BBF22079-3541-4502-AE6C-D0DC07085450}" srcId="{1F89FEF2-E945-47D7-8FD0-6A7AB10C3F34}" destId="{EEE04ED5-70F6-47EE-A92D-86A74A5F26CB}" srcOrd="4" destOrd="0" parTransId="{707E2607-E980-4D8D-AEA1-4AABB759F430}" sibTransId="{135AD43A-743E-4920-8818-1E771E86E512}"/>
    <dgm:cxn modelId="{825DF48C-D1B4-49CC-BF4A-BF2708108EF5}" srcId="{94C56E9D-2E84-4581-8306-7FCC76F01F6E}" destId="{A68089DA-3208-40BB-9454-F96401B65C3E}" srcOrd="0" destOrd="0" parTransId="{D5BD57C4-83C8-4253-9E65-BB68FC533181}" sibTransId="{BC8E5D15-19C1-4447-B976-00C5FBFFFF3A}"/>
    <dgm:cxn modelId="{3C24469B-5765-400A-B49F-9E22A0A10A12}" srcId="{94C56E9D-2E84-4581-8306-7FCC76F01F6E}" destId="{AB5D72DF-B444-414A-9A0D-867137269E7E}" srcOrd="2" destOrd="0" parTransId="{6EF6F9A1-64A7-4E08-9B44-D5B1EAE42B96}" sibTransId="{F8B46D0E-7B3D-45AE-8D76-011AFBD06CF6}"/>
    <dgm:cxn modelId="{BBE161B2-B86A-4918-AFE7-3DFAC5199875}" type="presOf" srcId="{4DCDB778-DA8F-4B2C-A24F-BB506A706A02}" destId="{5B34A336-C8B0-44C3-933B-E728A5C7A5F0}" srcOrd="0" destOrd="0" presId="urn:microsoft.com/office/officeart/2005/8/layout/vList6"/>
    <dgm:cxn modelId="{DBE5D3B2-BE67-4363-81F8-B56257B9E35A}" srcId="{1F89FEF2-E945-47D7-8FD0-6A7AB10C3F34}" destId="{4DCDB778-DA8F-4B2C-A24F-BB506A706A02}" srcOrd="0" destOrd="0" parTransId="{1B8E9A5A-A332-4A41-9000-D48DB07AADD3}" sibTransId="{93961FD8-2DC8-42B1-B0CA-A57D8F462306}"/>
    <dgm:cxn modelId="{99AAC6B3-872F-4A5F-9012-CE4567D70001}" type="presOf" srcId="{01A816E4-2525-4AAC-80A1-270BC324ECEB}" destId="{5B34A336-C8B0-44C3-933B-E728A5C7A5F0}" srcOrd="0" destOrd="2" presId="urn:microsoft.com/office/officeart/2005/8/layout/vList6"/>
    <dgm:cxn modelId="{E8FC11C0-0939-48F6-ABEB-5EF205B914DB}" srcId="{69AF7124-4647-4AC4-B919-1609B3545F24}" destId="{94C56E9D-2E84-4581-8306-7FCC76F01F6E}" srcOrd="1" destOrd="0" parTransId="{09531604-70AA-4CC0-9A94-E55E63560E86}" sibTransId="{F19E2FBA-506E-490F-8AA6-D985264DA92C}"/>
    <dgm:cxn modelId="{7AEC4BC0-8C00-406C-B9C9-70627A48FF89}" srcId="{1F89FEF2-E945-47D7-8FD0-6A7AB10C3F34}" destId="{01A816E4-2525-4AAC-80A1-270BC324ECEB}" srcOrd="2" destOrd="0" parTransId="{C7CABA9F-F5BE-47E5-8756-6D8A7B6506E2}" sibTransId="{1C5B334F-EA86-4EE0-B6DB-F45FFADBC2A5}"/>
    <dgm:cxn modelId="{9E69ACD2-A58D-4CF5-A3CB-6F13AB33CCF8}" srcId="{94C56E9D-2E84-4581-8306-7FCC76F01F6E}" destId="{C46DB8F0-38F0-496D-9B13-8D1C3D4BBDDE}" srcOrd="4" destOrd="0" parTransId="{0EB98376-3A6F-4875-8682-EB8756A8E387}" sibTransId="{626F995F-D803-47BE-92F8-619F7E0F7A8D}"/>
    <dgm:cxn modelId="{2DF119D6-5801-411E-9E8B-C7DBE0629A42}" srcId="{94C56E9D-2E84-4581-8306-7FCC76F01F6E}" destId="{298165E7-16A8-4986-9A9A-BCC64C0867B2}" srcOrd="5" destOrd="0" parTransId="{B21C98A6-C88B-4E64-B455-92409462F9E2}" sibTransId="{0794E387-873C-42E3-ABFB-21C5C40B1B9E}"/>
    <dgm:cxn modelId="{E1A8A1DA-ACEF-44C6-B8C4-93772A750266}" srcId="{94C56E9D-2E84-4581-8306-7FCC76F01F6E}" destId="{FA53E095-F72B-4A34-AD7A-26D8D9429206}" srcOrd="3" destOrd="0" parTransId="{674457A2-F97B-4B6F-BCFC-7D738BACC4F8}" sibTransId="{960D0A54-C29A-4D8F-AB2A-834E102C4666}"/>
    <dgm:cxn modelId="{AAE99FED-3FD1-4723-8EFA-CE6394A6A687}" srcId="{1F89FEF2-E945-47D7-8FD0-6A7AB10C3F34}" destId="{228C4396-D4D6-4542-9282-D3E0431A03F6}" srcOrd="3" destOrd="0" parTransId="{4A945AEF-E3A0-4C05-A1A4-1528D7A7C565}" sibTransId="{77049BBC-5514-430C-A357-FFE9E527565A}"/>
    <dgm:cxn modelId="{81BCA971-E7D3-4832-940B-0750356DB362}" type="presParOf" srcId="{3F56247E-A883-4BE0-AB31-CEE65DFEFFAD}" destId="{F1574E39-CDF3-4DA4-B8DB-81A31C8D1F2F}" srcOrd="0" destOrd="0" presId="urn:microsoft.com/office/officeart/2005/8/layout/vList6"/>
    <dgm:cxn modelId="{68780FD8-743E-4457-8F5D-8078F7377130}" type="presParOf" srcId="{F1574E39-CDF3-4DA4-B8DB-81A31C8D1F2F}" destId="{B18AC737-5F2F-42E5-B3AA-A2FC21951DEC}" srcOrd="0" destOrd="0" presId="urn:microsoft.com/office/officeart/2005/8/layout/vList6"/>
    <dgm:cxn modelId="{B54572E8-D461-45FE-B840-EFA0DFEF2286}" type="presParOf" srcId="{F1574E39-CDF3-4DA4-B8DB-81A31C8D1F2F}" destId="{5B34A336-C8B0-44C3-933B-E728A5C7A5F0}" srcOrd="1" destOrd="0" presId="urn:microsoft.com/office/officeart/2005/8/layout/vList6"/>
    <dgm:cxn modelId="{536F5486-707B-4C10-BD00-4EF46EA49BE9}" type="presParOf" srcId="{3F56247E-A883-4BE0-AB31-CEE65DFEFFAD}" destId="{12938B4C-AA0E-473A-A590-C43A3B5FDCB4}" srcOrd="1" destOrd="0" presId="urn:microsoft.com/office/officeart/2005/8/layout/vList6"/>
    <dgm:cxn modelId="{06B79F0D-CCBB-4DC7-932B-08744DDD1D85}" type="presParOf" srcId="{3F56247E-A883-4BE0-AB31-CEE65DFEFFAD}" destId="{1C473721-7995-4234-A8AE-B0AD90CF0343}" srcOrd="2" destOrd="0" presId="urn:microsoft.com/office/officeart/2005/8/layout/vList6"/>
    <dgm:cxn modelId="{5A2AAD9E-6759-49B8-B77C-463F809F8AF3}" type="presParOf" srcId="{1C473721-7995-4234-A8AE-B0AD90CF0343}" destId="{4BAC7BCF-73B7-4BAC-B353-DCFD4F6E5CEB}" srcOrd="0" destOrd="0" presId="urn:microsoft.com/office/officeart/2005/8/layout/vList6"/>
    <dgm:cxn modelId="{4792E79A-C09B-468A-902E-2F13DB341422}" type="presParOf" srcId="{1C473721-7995-4234-A8AE-B0AD90CF0343}" destId="{2150C545-1359-4D95-A1E2-5BBCCE5E631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3F01E19-BFBF-45DC-B5B6-B2E85A1A3BF4}"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it-IT"/>
        </a:p>
      </dgm:t>
    </dgm:pt>
    <dgm:pt modelId="{FEF88125-0024-4DFB-89C9-0A11E12675F8}">
      <dgm:prSet phldrT="[Testo]"/>
      <dgm:spPr/>
      <dgm:t>
        <a:bodyPr/>
        <a:lstStyle/>
        <a:p>
          <a:r>
            <a:rPr lang="it-IT" dirty="0"/>
            <a:t>1</a:t>
          </a:r>
        </a:p>
      </dgm:t>
    </dgm:pt>
    <dgm:pt modelId="{B252ED06-3C80-4039-91AA-C90E11BB4311}" type="parTrans" cxnId="{1CBFFA80-B91E-4B10-A43D-D6574773DBF7}">
      <dgm:prSet/>
      <dgm:spPr/>
      <dgm:t>
        <a:bodyPr/>
        <a:lstStyle/>
        <a:p>
          <a:endParaRPr lang="it-IT"/>
        </a:p>
      </dgm:t>
    </dgm:pt>
    <dgm:pt modelId="{2848F4C6-A84B-42EE-8F0E-F177554DF611}" type="sibTrans" cxnId="{1CBFFA80-B91E-4B10-A43D-D6574773DBF7}">
      <dgm:prSet/>
      <dgm:spPr/>
      <dgm:t>
        <a:bodyPr/>
        <a:lstStyle/>
        <a:p>
          <a:endParaRPr lang="it-IT"/>
        </a:p>
      </dgm:t>
    </dgm:pt>
    <dgm:pt modelId="{EE1B2191-D1F2-4BDD-AEE7-304281F54D4E}">
      <dgm:prSet phldrT="[Testo]" custT="1"/>
      <dgm:spPr/>
      <dgm:t>
        <a:bodyPr/>
        <a:lstStyle/>
        <a:p>
          <a:pPr algn="l"/>
          <a:endParaRPr lang="it-IT" sz="2600" dirty="0"/>
        </a:p>
        <a:p>
          <a:pPr algn="ctr"/>
          <a:r>
            <a:rPr lang="it-IT" sz="4000" dirty="0" err="1"/>
            <a:t>Crowdlending</a:t>
          </a:r>
          <a:endParaRPr lang="it-IT" sz="4000" dirty="0"/>
        </a:p>
      </dgm:t>
    </dgm:pt>
    <dgm:pt modelId="{AACFCA64-C3FE-4CC0-8AC1-3C65BD169135}" type="parTrans" cxnId="{8FEF2F49-B5C5-4374-96D7-D1EB9F21387A}">
      <dgm:prSet/>
      <dgm:spPr/>
      <dgm:t>
        <a:bodyPr/>
        <a:lstStyle/>
        <a:p>
          <a:endParaRPr lang="it-IT"/>
        </a:p>
      </dgm:t>
    </dgm:pt>
    <dgm:pt modelId="{F969132F-7E62-4E27-9772-9CF76482A147}" type="sibTrans" cxnId="{8FEF2F49-B5C5-4374-96D7-D1EB9F21387A}">
      <dgm:prSet/>
      <dgm:spPr/>
      <dgm:t>
        <a:bodyPr/>
        <a:lstStyle/>
        <a:p>
          <a:endParaRPr lang="it-IT"/>
        </a:p>
      </dgm:t>
    </dgm:pt>
    <dgm:pt modelId="{F8FBBAEE-73E3-43AB-9404-DD510429C33D}">
      <dgm:prSet phldrT="[Testo]"/>
      <dgm:spPr/>
      <dgm:t>
        <a:bodyPr/>
        <a:lstStyle/>
        <a:p>
          <a:pPr>
            <a:buFont typeface="Arial" panose="020B0604020202020204" pitchFamily="34" charset="0"/>
            <a:buChar char="•"/>
          </a:pPr>
          <a:endParaRPr lang="it-IT" dirty="0"/>
        </a:p>
        <a:p>
          <a:pPr>
            <a:buFont typeface="Arial" panose="020B0604020202020204" pitchFamily="34" charset="0"/>
            <a:buChar char="•"/>
          </a:pPr>
          <a:r>
            <a:rPr lang="it-IT" dirty="0"/>
            <a:t>Partecipazione nell’hub di imprese CSMT </a:t>
          </a:r>
        </a:p>
      </dgm:t>
    </dgm:pt>
    <dgm:pt modelId="{C383D46B-985D-4669-B8D5-670179C4F362}" type="parTrans" cxnId="{42CFBA19-6E6A-4B4F-B4F5-18724A6D93C0}">
      <dgm:prSet/>
      <dgm:spPr/>
      <dgm:t>
        <a:bodyPr/>
        <a:lstStyle/>
        <a:p>
          <a:endParaRPr lang="it-IT"/>
        </a:p>
      </dgm:t>
    </dgm:pt>
    <dgm:pt modelId="{384EAB71-9585-4EB3-9DE6-0EC2DDBFCF02}" type="sibTrans" cxnId="{42CFBA19-6E6A-4B4F-B4F5-18724A6D93C0}">
      <dgm:prSet/>
      <dgm:spPr/>
      <dgm:t>
        <a:bodyPr/>
        <a:lstStyle/>
        <a:p>
          <a:endParaRPr lang="it-IT"/>
        </a:p>
      </dgm:t>
    </dgm:pt>
    <dgm:pt modelId="{C7024D85-3D54-4D21-99A6-4E117D4CB40C}">
      <dgm:prSet phldrT="[Testo]"/>
      <dgm:spPr>
        <a:solidFill>
          <a:schemeClr val="accent2"/>
        </a:solidFill>
      </dgm:spPr>
      <dgm:t>
        <a:bodyPr/>
        <a:lstStyle/>
        <a:p>
          <a:r>
            <a:rPr lang="it-IT" dirty="0"/>
            <a:t>2</a:t>
          </a:r>
        </a:p>
      </dgm:t>
    </dgm:pt>
    <dgm:pt modelId="{86A22FC0-16E5-4F1D-8FF3-A53048997C0B}" type="sibTrans" cxnId="{2DDB214A-3532-4EAC-B077-4E6C958144E3}">
      <dgm:prSet/>
      <dgm:spPr/>
      <dgm:t>
        <a:bodyPr/>
        <a:lstStyle/>
        <a:p>
          <a:endParaRPr lang="it-IT"/>
        </a:p>
      </dgm:t>
    </dgm:pt>
    <dgm:pt modelId="{32D6B75D-B347-4A72-B03A-08F1A75A8A8A}" type="parTrans" cxnId="{2DDB214A-3532-4EAC-B077-4E6C958144E3}">
      <dgm:prSet/>
      <dgm:spPr/>
      <dgm:t>
        <a:bodyPr/>
        <a:lstStyle/>
        <a:p>
          <a:endParaRPr lang="it-IT"/>
        </a:p>
      </dgm:t>
    </dgm:pt>
    <dgm:pt modelId="{5303BD25-5F1B-4532-B7B7-53D2AA3EA68F}" type="pres">
      <dgm:prSet presAssocID="{53F01E19-BFBF-45DC-B5B6-B2E85A1A3BF4}" presName="Name0" presStyleCnt="0">
        <dgm:presLayoutVars>
          <dgm:dir/>
          <dgm:animLvl val="lvl"/>
          <dgm:resizeHandles val="exact"/>
        </dgm:presLayoutVars>
      </dgm:prSet>
      <dgm:spPr/>
    </dgm:pt>
    <dgm:pt modelId="{1712687A-6323-4D67-9185-62EA1B8BC591}" type="pres">
      <dgm:prSet presAssocID="{FEF88125-0024-4DFB-89C9-0A11E12675F8}" presName="compositeNode" presStyleCnt="0">
        <dgm:presLayoutVars>
          <dgm:bulletEnabled val="1"/>
        </dgm:presLayoutVars>
      </dgm:prSet>
      <dgm:spPr/>
    </dgm:pt>
    <dgm:pt modelId="{7C905DE5-CD65-4356-8EB5-08FAEFEFEE9B}" type="pres">
      <dgm:prSet presAssocID="{FEF88125-0024-4DFB-89C9-0A11E12675F8}" presName="bgRect" presStyleLbl="node1" presStyleIdx="0" presStyleCnt="2" custLinFactNeighborX="-10094" custLinFactNeighborY="6550"/>
      <dgm:spPr/>
    </dgm:pt>
    <dgm:pt modelId="{A99C9BB0-BEB4-408B-9123-CA3E9A1C0350}" type="pres">
      <dgm:prSet presAssocID="{FEF88125-0024-4DFB-89C9-0A11E12675F8}" presName="parentNode" presStyleLbl="node1" presStyleIdx="0" presStyleCnt="2">
        <dgm:presLayoutVars>
          <dgm:chMax val="0"/>
          <dgm:bulletEnabled val="1"/>
        </dgm:presLayoutVars>
      </dgm:prSet>
      <dgm:spPr/>
    </dgm:pt>
    <dgm:pt modelId="{F8A7A6C0-6E9B-46CE-97F5-D79C3FEC33A9}" type="pres">
      <dgm:prSet presAssocID="{FEF88125-0024-4DFB-89C9-0A11E12675F8}" presName="childNode" presStyleLbl="node1" presStyleIdx="0" presStyleCnt="2">
        <dgm:presLayoutVars>
          <dgm:bulletEnabled val="1"/>
        </dgm:presLayoutVars>
      </dgm:prSet>
      <dgm:spPr/>
    </dgm:pt>
    <dgm:pt modelId="{61DEAFDE-5D57-4E11-8686-7ED263C18E55}" type="pres">
      <dgm:prSet presAssocID="{2848F4C6-A84B-42EE-8F0E-F177554DF611}" presName="hSp" presStyleCnt="0"/>
      <dgm:spPr/>
    </dgm:pt>
    <dgm:pt modelId="{3958428A-AA37-47F6-9F5E-D8FCCC18A465}" type="pres">
      <dgm:prSet presAssocID="{2848F4C6-A84B-42EE-8F0E-F177554DF611}" presName="vProcSp" presStyleCnt="0"/>
      <dgm:spPr/>
    </dgm:pt>
    <dgm:pt modelId="{3C8763C5-4DD7-42A6-A738-9A1AEADF76D2}" type="pres">
      <dgm:prSet presAssocID="{2848F4C6-A84B-42EE-8F0E-F177554DF611}" presName="vSp1" presStyleCnt="0"/>
      <dgm:spPr/>
    </dgm:pt>
    <dgm:pt modelId="{BE2EAF24-4B87-44AA-A291-209823CF8F35}" type="pres">
      <dgm:prSet presAssocID="{2848F4C6-A84B-42EE-8F0E-F177554DF611}" presName="simulatedConn" presStyleLbl="solidFgAcc1" presStyleIdx="0" presStyleCnt="1" custAng="16200000"/>
      <dgm:spPr/>
    </dgm:pt>
    <dgm:pt modelId="{38DF76EA-4F00-440E-8F1F-521422E33BE4}" type="pres">
      <dgm:prSet presAssocID="{2848F4C6-A84B-42EE-8F0E-F177554DF611}" presName="vSp2" presStyleCnt="0"/>
      <dgm:spPr/>
    </dgm:pt>
    <dgm:pt modelId="{F3E2F5F4-2415-4AA4-B412-2ECD54E0F721}" type="pres">
      <dgm:prSet presAssocID="{2848F4C6-A84B-42EE-8F0E-F177554DF611}" presName="sibTrans" presStyleCnt="0"/>
      <dgm:spPr/>
    </dgm:pt>
    <dgm:pt modelId="{AE768D8E-E211-47D9-8C5A-7349649EC7AE}" type="pres">
      <dgm:prSet presAssocID="{C7024D85-3D54-4D21-99A6-4E117D4CB40C}" presName="compositeNode" presStyleCnt="0">
        <dgm:presLayoutVars>
          <dgm:bulletEnabled val="1"/>
        </dgm:presLayoutVars>
      </dgm:prSet>
      <dgm:spPr/>
    </dgm:pt>
    <dgm:pt modelId="{33529E27-7915-45E9-A791-C2E32976CBAA}" type="pres">
      <dgm:prSet presAssocID="{C7024D85-3D54-4D21-99A6-4E117D4CB40C}" presName="bgRect" presStyleLbl="node1" presStyleIdx="1" presStyleCnt="2"/>
      <dgm:spPr/>
    </dgm:pt>
    <dgm:pt modelId="{3FFBFBE9-19C4-4847-B59A-DF2A5C26725E}" type="pres">
      <dgm:prSet presAssocID="{C7024D85-3D54-4D21-99A6-4E117D4CB40C}" presName="parentNode" presStyleLbl="node1" presStyleIdx="1" presStyleCnt="2">
        <dgm:presLayoutVars>
          <dgm:chMax val="0"/>
          <dgm:bulletEnabled val="1"/>
        </dgm:presLayoutVars>
      </dgm:prSet>
      <dgm:spPr/>
    </dgm:pt>
    <dgm:pt modelId="{974B5B32-57A4-4D61-9668-0365D0E9E193}" type="pres">
      <dgm:prSet presAssocID="{C7024D85-3D54-4D21-99A6-4E117D4CB40C}" presName="childNode" presStyleLbl="node1" presStyleIdx="1" presStyleCnt="2">
        <dgm:presLayoutVars>
          <dgm:bulletEnabled val="1"/>
        </dgm:presLayoutVars>
      </dgm:prSet>
      <dgm:spPr/>
    </dgm:pt>
  </dgm:ptLst>
  <dgm:cxnLst>
    <dgm:cxn modelId="{42CFBA19-6E6A-4B4F-B4F5-18724A6D93C0}" srcId="{C7024D85-3D54-4D21-99A6-4E117D4CB40C}" destId="{F8FBBAEE-73E3-43AB-9404-DD510429C33D}" srcOrd="0" destOrd="0" parTransId="{C383D46B-985D-4669-B8D5-670179C4F362}" sibTransId="{384EAB71-9585-4EB3-9DE6-0EC2DDBFCF02}"/>
    <dgm:cxn modelId="{6E34A22C-09F3-4FDB-8336-5B2B47023087}" type="presOf" srcId="{C7024D85-3D54-4D21-99A6-4E117D4CB40C}" destId="{33529E27-7915-45E9-A791-C2E32976CBAA}" srcOrd="0" destOrd="0" presId="urn:microsoft.com/office/officeart/2005/8/layout/hProcess7"/>
    <dgm:cxn modelId="{45A5EA37-586F-42B8-B084-EE031E0A33D3}" type="presOf" srcId="{C7024D85-3D54-4D21-99A6-4E117D4CB40C}" destId="{3FFBFBE9-19C4-4847-B59A-DF2A5C26725E}" srcOrd="1" destOrd="0" presId="urn:microsoft.com/office/officeart/2005/8/layout/hProcess7"/>
    <dgm:cxn modelId="{15323867-EA2E-44DD-A71B-1CDC79DA9162}" type="presOf" srcId="{EE1B2191-D1F2-4BDD-AEE7-304281F54D4E}" destId="{F8A7A6C0-6E9B-46CE-97F5-D79C3FEC33A9}" srcOrd="0" destOrd="0" presId="urn:microsoft.com/office/officeart/2005/8/layout/hProcess7"/>
    <dgm:cxn modelId="{8FEF2F49-B5C5-4374-96D7-D1EB9F21387A}" srcId="{FEF88125-0024-4DFB-89C9-0A11E12675F8}" destId="{EE1B2191-D1F2-4BDD-AEE7-304281F54D4E}" srcOrd="0" destOrd="0" parTransId="{AACFCA64-C3FE-4CC0-8AC1-3C65BD169135}" sibTransId="{F969132F-7E62-4E27-9772-9CF76482A147}"/>
    <dgm:cxn modelId="{2DDB214A-3532-4EAC-B077-4E6C958144E3}" srcId="{53F01E19-BFBF-45DC-B5B6-B2E85A1A3BF4}" destId="{C7024D85-3D54-4D21-99A6-4E117D4CB40C}" srcOrd="1" destOrd="0" parTransId="{32D6B75D-B347-4A72-B03A-08F1A75A8A8A}" sibTransId="{86A22FC0-16E5-4F1D-8FF3-A53048997C0B}"/>
    <dgm:cxn modelId="{1CBFFA80-B91E-4B10-A43D-D6574773DBF7}" srcId="{53F01E19-BFBF-45DC-B5B6-B2E85A1A3BF4}" destId="{FEF88125-0024-4DFB-89C9-0A11E12675F8}" srcOrd="0" destOrd="0" parTransId="{B252ED06-3C80-4039-91AA-C90E11BB4311}" sibTransId="{2848F4C6-A84B-42EE-8F0E-F177554DF611}"/>
    <dgm:cxn modelId="{EA27D681-405E-4BF3-AB41-3AE65CCFA219}" type="presOf" srcId="{FEF88125-0024-4DFB-89C9-0A11E12675F8}" destId="{A99C9BB0-BEB4-408B-9123-CA3E9A1C0350}" srcOrd="1" destOrd="0" presId="urn:microsoft.com/office/officeart/2005/8/layout/hProcess7"/>
    <dgm:cxn modelId="{CE59F989-1529-4EA9-B9F6-99583132B6EA}" type="presOf" srcId="{F8FBBAEE-73E3-43AB-9404-DD510429C33D}" destId="{974B5B32-57A4-4D61-9668-0365D0E9E193}" srcOrd="0" destOrd="0" presId="urn:microsoft.com/office/officeart/2005/8/layout/hProcess7"/>
    <dgm:cxn modelId="{71A7008D-90EE-4666-993F-09D0B320B96A}" type="presOf" srcId="{53F01E19-BFBF-45DC-B5B6-B2E85A1A3BF4}" destId="{5303BD25-5F1B-4532-B7B7-53D2AA3EA68F}" srcOrd="0" destOrd="0" presId="urn:microsoft.com/office/officeart/2005/8/layout/hProcess7"/>
    <dgm:cxn modelId="{116907FE-E82C-4ABD-920A-C729097AC193}" type="presOf" srcId="{FEF88125-0024-4DFB-89C9-0A11E12675F8}" destId="{7C905DE5-CD65-4356-8EB5-08FAEFEFEE9B}" srcOrd="0" destOrd="0" presId="urn:microsoft.com/office/officeart/2005/8/layout/hProcess7"/>
    <dgm:cxn modelId="{D4E62EEE-46FF-4FC9-AD2A-70110104498A}" type="presParOf" srcId="{5303BD25-5F1B-4532-B7B7-53D2AA3EA68F}" destId="{1712687A-6323-4D67-9185-62EA1B8BC591}" srcOrd="0" destOrd="0" presId="urn:microsoft.com/office/officeart/2005/8/layout/hProcess7"/>
    <dgm:cxn modelId="{036A64C7-4C04-472C-9045-61CF120980BF}" type="presParOf" srcId="{1712687A-6323-4D67-9185-62EA1B8BC591}" destId="{7C905DE5-CD65-4356-8EB5-08FAEFEFEE9B}" srcOrd="0" destOrd="0" presId="urn:microsoft.com/office/officeart/2005/8/layout/hProcess7"/>
    <dgm:cxn modelId="{5A95CB93-812F-4FE7-AC88-33CDCE014771}" type="presParOf" srcId="{1712687A-6323-4D67-9185-62EA1B8BC591}" destId="{A99C9BB0-BEB4-408B-9123-CA3E9A1C0350}" srcOrd="1" destOrd="0" presId="urn:microsoft.com/office/officeart/2005/8/layout/hProcess7"/>
    <dgm:cxn modelId="{8E2AA3BA-5AFA-455C-A55A-BD519E321668}" type="presParOf" srcId="{1712687A-6323-4D67-9185-62EA1B8BC591}" destId="{F8A7A6C0-6E9B-46CE-97F5-D79C3FEC33A9}" srcOrd="2" destOrd="0" presId="urn:microsoft.com/office/officeart/2005/8/layout/hProcess7"/>
    <dgm:cxn modelId="{42D52FB0-8F97-4545-AADC-EA867B76DCE6}" type="presParOf" srcId="{5303BD25-5F1B-4532-B7B7-53D2AA3EA68F}" destId="{61DEAFDE-5D57-4E11-8686-7ED263C18E55}" srcOrd="1" destOrd="0" presId="urn:microsoft.com/office/officeart/2005/8/layout/hProcess7"/>
    <dgm:cxn modelId="{2DECD987-7829-46B1-822E-6E9112103EA2}" type="presParOf" srcId="{5303BD25-5F1B-4532-B7B7-53D2AA3EA68F}" destId="{3958428A-AA37-47F6-9F5E-D8FCCC18A465}" srcOrd="2" destOrd="0" presId="urn:microsoft.com/office/officeart/2005/8/layout/hProcess7"/>
    <dgm:cxn modelId="{95D2D432-F121-433C-BD72-1DD42D686056}" type="presParOf" srcId="{3958428A-AA37-47F6-9F5E-D8FCCC18A465}" destId="{3C8763C5-4DD7-42A6-A738-9A1AEADF76D2}" srcOrd="0" destOrd="0" presId="urn:microsoft.com/office/officeart/2005/8/layout/hProcess7"/>
    <dgm:cxn modelId="{3CCBDEAF-4EF2-4B09-B61F-40CAB5B4C9F8}" type="presParOf" srcId="{3958428A-AA37-47F6-9F5E-D8FCCC18A465}" destId="{BE2EAF24-4B87-44AA-A291-209823CF8F35}" srcOrd="1" destOrd="0" presId="urn:microsoft.com/office/officeart/2005/8/layout/hProcess7"/>
    <dgm:cxn modelId="{4EBB3CB8-1046-4D51-8236-33CA344D8DAB}" type="presParOf" srcId="{3958428A-AA37-47F6-9F5E-D8FCCC18A465}" destId="{38DF76EA-4F00-440E-8F1F-521422E33BE4}" srcOrd="2" destOrd="0" presId="urn:microsoft.com/office/officeart/2005/8/layout/hProcess7"/>
    <dgm:cxn modelId="{7F645291-5CE7-4280-9AF6-BD2DF48B9151}" type="presParOf" srcId="{5303BD25-5F1B-4532-B7B7-53D2AA3EA68F}" destId="{F3E2F5F4-2415-4AA4-B412-2ECD54E0F721}" srcOrd="3" destOrd="0" presId="urn:microsoft.com/office/officeart/2005/8/layout/hProcess7"/>
    <dgm:cxn modelId="{C0313FCF-C036-4DD1-8B7B-CBDEC439BCA2}" type="presParOf" srcId="{5303BD25-5F1B-4532-B7B7-53D2AA3EA68F}" destId="{AE768D8E-E211-47D9-8C5A-7349649EC7AE}" srcOrd="4" destOrd="0" presId="urn:microsoft.com/office/officeart/2005/8/layout/hProcess7"/>
    <dgm:cxn modelId="{2CBD9FEF-CEC2-45B3-8343-EB1F5B0ED6CF}" type="presParOf" srcId="{AE768D8E-E211-47D9-8C5A-7349649EC7AE}" destId="{33529E27-7915-45E9-A791-C2E32976CBAA}" srcOrd="0" destOrd="0" presId="urn:microsoft.com/office/officeart/2005/8/layout/hProcess7"/>
    <dgm:cxn modelId="{996CC6B7-6C2D-4CB4-943D-406AA07C71F5}" type="presParOf" srcId="{AE768D8E-E211-47D9-8C5A-7349649EC7AE}" destId="{3FFBFBE9-19C4-4847-B59A-DF2A5C26725E}" srcOrd="1" destOrd="0" presId="urn:microsoft.com/office/officeart/2005/8/layout/hProcess7"/>
    <dgm:cxn modelId="{BC4BDECD-C935-4D81-B46F-E850F41ED1CF}" type="presParOf" srcId="{AE768D8E-E211-47D9-8C5A-7349649EC7AE}" destId="{974B5B32-57A4-4D61-9668-0365D0E9E193}"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F0CBFE-D383-4DD1-A545-AF1CDDEE8FE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it-IT"/>
        </a:p>
      </dgm:t>
    </dgm:pt>
    <dgm:pt modelId="{C65E4A68-B32C-4837-A248-E9D056943355}">
      <dgm:prSet phldrT="[Testo]"/>
      <dgm:spPr/>
      <dgm:t>
        <a:bodyPr/>
        <a:lstStyle/>
        <a:p>
          <a:r>
            <a:rPr lang="it-IT" dirty="0">
              <a:solidFill>
                <a:schemeClr val="accent1">
                  <a:lumMod val="75000"/>
                </a:schemeClr>
              </a:solidFill>
            </a:rPr>
            <a:t>WILL</a:t>
          </a:r>
        </a:p>
      </dgm:t>
    </dgm:pt>
    <dgm:pt modelId="{C41A79FB-0B40-468F-A8DA-7000DC2D006C}" type="parTrans" cxnId="{5544122C-86CD-44D4-B242-53C85056A5E7}">
      <dgm:prSet/>
      <dgm:spPr/>
      <dgm:t>
        <a:bodyPr/>
        <a:lstStyle/>
        <a:p>
          <a:endParaRPr lang="it-IT">
            <a:solidFill>
              <a:schemeClr val="accent1">
                <a:lumMod val="75000"/>
              </a:schemeClr>
            </a:solidFill>
          </a:endParaRPr>
        </a:p>
      </dgm:t>
    </dgm:pt>
    <dgm:pt modelId="{0367D8F4-5507-403C-BADF-D44ED7ECA6B8}" type="sibTrans" cxnId="{5544122C-86CD-44D4-B242-53C85056A5E7}">
      <dgm:prSet/>
      <dgm:spPr/>
      <dgm:t>
        <a:bodyPr/>
        <a:lstStyle/>
        <a:p>
          <a:endParaRPr lang="it-IT">
            <a:solidFill>
              <a:schemeClr val="accent1">
                <a:lumMod val="75000"/>
              </a:schemeClr>
            </a:solidFill>
          </a:endParaRPr>
        </a:p>
      </dgm:t>
    </dgm:pt>
    <dgm:pt modelId="{83BC2879-0FDF-4703-B9E0-7FA9B7C4C16B}">
      <dgm:prSet phldrT="[Testo]"/>
      <dgm:spPr/>
      <dgm:t>
        <a:bodyPr/>
        <a:lstStyle/>
        <a:p>
          <a:pPr>
            <a:buFont typeface="Arial" panose="020B0604020202020204" pitchFamily="34" charset="0"/>
            <a:buChar char="•"/>
          </a:pPr>
          <a:r>
            <a:rPr lang="en-US">
              <a:solidFill>
                <a:schemeClr val="accent1">
                  <a:lumMod val="75000"/>
                </a:schemeClr>
              </a:solidFill>
            </a:rPr>
            <a:t>Individuazione e riduzione delle perdite</a:t>
          </a:r>
          <a:endParaRPr lang="it-IT">
            <a:solidFill>
              <a:schemeClr val="accent1">
                <a:lumMod val="75000"/>
              </a:schemeClr>
            </a:solidFill>
          </a:endParaRPr>
        </a:p>
      </dgm:t>
    </dgm:pt>
    <dgm:pt modelId="{18365349-FF6B-4F47-BE37-1A31BAEFB6BD}" type="parTrans" cxnId="{2944F088-A8EE-49BF-A8AE-2AA7367E47FB}">
      <dgm:prSet/>
      <dgm:spPr/>
      <dgm:t>
        <a:bodyPr/>
        <a:lstStyle/>
        <a:p>
          <a:endParaRPr lang="it-IT">
            <a:solidFill>
              <a:schemeClr val="accent1">
                <a:lumMod val="75000"/>
              </a:schemeClr>
            </a:solidFill>
          </a:endParaRPr>
        </a:p>
      </dgm:t>
    </dgm:pt>
    <dgm:pt modelId="{D80AC85A-5B87-40C3-AF6A-AFB45F5533D2}" type="sibTrans" cxnId="{2944F088-A8EE-49BF-A8AE-2AA7367E47FB}">
      <dgm:prSet/>
      <dgm:spPr/>
      <dgm:t>
        <a:bodyPr/>
        <a:lstStyle/>
        <a:p>
          <a:endParaRPr lang="it-IT">
            <a:solidFill>
              <a:schemeClr val="accent1">
                <a:lumMod val="75000"/>
              </a:schemeClr>
            </a:solidFill>
          </a:endParaRPr>
        </a:p>
      </dgm:t>
    </dgm:pt>
    <dgm:pt modelId="{A1A7EF86-832C-4CFD-B9FC-CD88690A7C03}">
      <dgm:prSet/>
      <dgm:spPr/>
      <dgm:t>
        <a:bodyPr/>
        <a:lstStyle/>
        <a:p>
          <a:r>
            <a:rPr lang="en-US" dirty="0">
              <a:solidFill>
                <a:schemeClr val="accent1">
                  <a:lumMod val="75000"/>
                </a:schemeClr>
              </a:solidFill>
            </a:rPr>
            <a:t>Smart metering e </a:t>
          </a:r>
          <a:r>
            <a:rPr lang="en-US" dirty="0" err="1">
              <a:solidFill>
                <a:schemeClr val="accent1">
                  <a:lumMod val="75000"/>
                </a:schemeClr>
              </a:solidFill>
            </a:rPr>
            <a:t>coinvolgimento</a:t>
          </a:r>
          <a:r>
            <a:rPr lang="en-US" dirty="0">
              <a:solidFill>
                <a:schemeClr val="accent1">
                  <a:lumMod val="75000"/>
                </a:schemeClr>
              </a:solidFill>
            </a:rPr>
            <a:t> </a:t>
          </a:r>
          <a:r>
            <a:rPr lang="en-US" dirty="0" err="1">
              <a:solidFill>
                <a:schemeClr val="accent1">
                  <a:lumMod val="75000"/>
                </a:schemeClr>
              </a:solidFill>
            </a:rPr>
            <a:t>degli</a:t>
          </a:r>
          <a:r>
            <a:rPr lang="en-US" dirty="0">
              <a:solidFill>
                <a:schemeClr val="accent1">
                  <a:lumMod val="75000"/>
                </a:schemeClr>
              </a:solidFill>
            </a:rPr>
            <a:t> </a:t>
          </a:r>
          <a:r>
            <a:rPr lang="en-US" dirty="0" err="1">
              <a:solidFill>
                <a:schemeClr val="accent1">
                  <a:lumMod val="75000"/>
                </a:schemeClr>
              </a:solidFill>
            </a:rPr>
            <a:t>utenti</a:t>
          </a:r>
          <a:endParaRPr lang="en-US" dirty="0">
            <a:solidFill>
              <a:schemeClr val="accent1">
                <a:lumMod val="75000"/>
              </a:schemeClr>
            </a:solidFill>
          </a:endParaRPr>
        </a:p>
      </dgm:t>
    </dgm:pt>
    <dgm:pt modelId="{4EEEEB5F-6C21-4DEA-90C2-74859D432CDE}" type="parTrans" cxnId="{3A64F9D1-8C34-440E-9F9D-C75884627764}">
      <dgm:prSet/>
      <dgm:spPr/>
      <dgm:t>
        <a:bodyPr/>
        <a:lstStyle/>
        <a:p>
          <a:endParaRPr lang="it-IT">
            <a:solidFill>
              <a:schemeClr val="accent1">
                <a:lumMod val="75000"/>
              </a:schemeClr>
            </a:solidFill>
          </a:endParaRPr>
        </a:p>
      </dgm:t>
    </dgm:pt>
    <dgm:pt modelId="{FD012DE5-8FF8-4594-BB08-A0570B218665}" type="sibTrans" cxnId="{3A64F9D1-8C34-440E-9F9D-C75884627764}">
      <dgm:prSet/>
      <dgm:spPr/>
      <dgm:t>
        <a:bodyPr/>
        <a:lstStyle/>
        <a:p>
          <a:endParaRPr lang="it-IT">
            <a:solidFill>
              <a:schemeClr val="accent1">
                <a:lumMod val="75000"/>
              </a:schemeClr>
            </a:solidFill>
          </a:endParaRPr>
        </a:p>
      </dgm:t>
    </dgm:pt>
    <dgm:pt modelId="{1C03BB91-9E77-4C3E-8B13-4803B7F50543}">
      <dgm:prSet/>
      <dgm:spPr/>
      <dgm:t>
        <a:bodyPr/>
        <a:lstStyle/>
        <a:p>
          <a:r>
            <a:rPr lang="en-US" dirty="0" err="1">
              <a:solidFill>
                <a:schemeClr val="accent1">
                  <a:lumMod val="75000"/>
                </a:schemeClr>
              </a:solidFill>
            </a:rPr>
            <a:t>Efficienza</a:t>
          </a:r>
          <a:r>
            <a:rPr lang="en-US" dirty="0">
              <a:solidFill>
                <a:schemeClr val="accent1">
                  <a:lumMod val="75000"/>
                </a:schemeClr>
              </a:solidFill>
            </a:rPr>
            <a:t> </a:t>
          </a:r>
          <a:r>
            <a:rPr lang="en-US" dirty="0" err="1">
              <a:solidFill>
                <a:schemeClr val="accent1">
                  <a:lumMod val="75000"/>
                </a:schemeClr>
              </a:solidFill>
            </a:rPr>
            <a:t>energetica</a:t>
          </a:r>
          <a:r>
            <a:rPr lang="en-US" dirty="0">
              <a:solidFill>
                <a:schemeClr val="accent1">
                  <a:lumMod val="75000"/>
                </a:schemeClr>
              </a:solidFill>
            </a:rPr>
            <a:t> </a:t>
          </a:r>
          <a:r>
            <a:rPr lang="en-US" dirty="0" err="1">
              <a:solidFill>
                <a:schemeClr val="accent1">
                  <a:lumMod val="75000"/>
                </a:schemeClr>
              </a:solidFill>
            </a:rPr>
            <a:t>nelle</a:t>
          </a:r>
          <a:r>
            <a:rPr lang="en-US" dirty="0">
              <a:solidFill>
                <a:schemeClr val="accent1">
                  <a:lumMod val="75000"/>
                </a:schemeClr>
              </a:solidFill>
            </a:rPr>
            <a:t> </a:t>
          </a:r>
          <a:r>
            <a:rPr lang="en-US" dirty="0" err="1">
              <a:solidFill>
                <a:schemeClr val="accent1">
                  <a:lumMod val="75000"/>
                </a:schemeClr>
              </a:solidFill>
            </a:rPr>
            <a:t>reti</a:t>
          </a:r>
          <a:r>
            <a:rPr lang="en-US" dirty="0">
              <a:solidFill>
                <a:schemeClr val="accent1">
                  <a:lumMod val="75000"/>
                </a:schemeClr>
              </a:solidFill>
            </a:rPr>
            <a:t> di </a:t>
          </a:r>
          <a:r>
            <a:rPr lang="en-US" dirty="0" err="1">
              <a:solidFill>
                <a:schemeClr val="accent1">
                  <a:lumMod val="75000"/>
                </a:schemeClr>
              </a:solidFill>
            </a:rPr>
            <a:t>distribuzione</a:t>
          </a:r>
          <a:endParaRPr lang="en-US" dirty="0">
            <a:solidFill>
              <a:schemeClr val="accent1">
                <a:lumMod val="75000"/>
              </a:schemeClr>
            </a:solidFill>
          </a:endParaRPr>
        </a:p>
      </dgm:t>
    </dgm:pt>
    <dgm:pt modelId="{998C8BB1-7410-4977-B21C-5823CDC8E01C}" type="parTrans" cxnId="{506322F1-50D0-4C96-9BE1-9C9F1953AD26}">
      <dgm:prSet/>
      <dgm:spPr/>
      <dgm:t>
        <a:bodyPr/>
        <a:lstStyle/>
        <a:p>
          <a:endParaRPr lang="it-IT">
            <a:solidFill>
              <a:schemeClr val="accent1">
                <a:lumMod val="75000"/>
              </a:schemeClr>
            </a:solidFill>
          </a:endParaRPr>
        </a:p>
      </dgm:t>
    </dgm:pt>
    <dgm:pt modelId="{F7233C13-52E0-4DBE-A07B-D3311DBEE7FA}" type="sibTrans" cxnId="{506322F1-50D0-4C96-9BE1-9C9F1953AD26}">
      <dgm:prSet/>
      <dgm:spPr/>
      <dgm:t>
        <a:bodyPr/>
        <a:lstStyle/>
        <a:p>
          <a:endParaRPr lang="it-IT">
            <a:solidFill>
              <a:schemeClr val="accent1">
                <a:lumMod val="75000"/>
              </a:schemeClr>
            </a:solidFill>
          </a:endParaRPr>
        </a:p>
      </dgm:t>
    </dgm:pt>
    <dgm:pt modelId="{E559AB8D-E59B-4839-B1CF-B2378499CDDD}">
      <dgm:prSet/>
      <dgm:spPr/>
      <dgm:t>
        <a:bodyPr/>
        <a:lstStyle/>
        <a:p>
          <a:r>
            <a:rPr lang="en-US">
              <a:solidFill>
                <a:schemeClr val="accent1">
                  <a:lumMod val="75000"/>
                </a:schemeClr>
              </a:solidFill>
            </a:rPr>
            <a:t>Efficienza energetica nell’ambito della depurazione delle Acque</a:t>
          </a:r>
          <a:endParaRPr lang="en-US" dirty="0">
            <a:solidFill>
              <a:schemeClr val="accent1">
                <a:lumMod val="75000"/>
              </a:schemeClr>
            </a:solidFill>
          </a:endParaRPr>
        </a:p>
      </dgm:t>
    </dgm:pt>
    <dgm:pt modelId="{92896049-126B-40EA-A9CE-AB9679DBD83C}" type="parTrans" cxnId="{C5BAF4BD-41E3-4087-9634-638EB3B36308}">
      <dgm:prSet/>
      <dgm:spPr/>
      <dgm:t>
        <a:bodyPr/>
        <a:lstStyle/>
        <a:p>
          <a:endParaRPr lang="it-IT">
            <a:solidFill>
              <a:schemeClr val="accent1">
                <a:lumMod val="75000"/>
              </a:schemeClr>
            </a:solidFill>
          </a:endParaRPr>
        </a:p>
      </dgm:t>
    </dgm:pt>
    <dgm:pt modelId="{C9B7058F-71E3-4EB3-B872-2F1F972AB6DE}" type="sibTrans" cxnId="{C5BAF4BD-41E3-4087-9634-638EB3B36308}">
      <dgm:prSet/>
      <dgm:spPr/>
      <dgm:t>
        <a:bodyPr/>
        <a:lstStyle/>
        <a:p>
          <a:endParaRPr lang="it-IT">
            <a:solidFill>
              <a:schemeClr val="accent1">
                <a:lumMod val="75000"/>
              </a:schemeClr>
            </a:solidFill>
          </a:endParaRPr>
        </a:p>
      </dgm:t>
    </dgm:pt>
    <dgm:pt modelId="{6A970AC6-E2D9-441B-8BB4-D461C7B0D41C}">
      <dgm:prSet/>
      <dgm:spPr/>
      <dgm:t>
        <a:bodyPr/>
        <a:lstStyle/>
        <a:p>
          <a:r>
            <a:rPr lang="en-US" dirty="0" err="1">
              <a:solidFill>
                <a:schemeClr val="accent1">
                  <a:lumMod val="75000"/>
                </a:schemeClr>
              </a:solidFill>
            </a:rPr>
            <a:t>Prevenzione</a:t>
          </a:r>
          <a:r>
            <a:rPr lang="en-US" dirty="0">
              <a:solidFill>
                <a:schemeClr val="accent1">
                  <a:lumMod val="75000"/>
                </a:schemeClr>
              </a:solidFill>
            </a:rPr>
            <a:t> e </a:t>
          </a:r>
          <a:r>
            <a:rPr lang="en-US" dirty="0" err="1">
              <a:solidFill>
                <a:schemeClr val="accent1">
                  <a:lumMod val="75000"/>
                </a:schemeClr>
              </a:solidFill>
            </a:rPr>
            <a:t>controllo</a:t>
          </a:r>
          <a:r>
            <a:rPr lang="en-US" dirty="0">
              <a:solidFill>
                <a:schemeClr val="accent1">
                  <a:lumMod val="75000"/>
                </a:schemeClr>
              </a:solidFill>
            </a:rPr>
            <a:t> </a:t>
          </a:r>
          <a:r>
            <a:rPr lang="en-US" dirty="0" err="1">
              <a:solidFill>
                <a:schemeClr val="accent1">
                  <a:lumMod val="75000"/>
                </a:schemeClr>
              </a:solidFill>
            </a:rPr>
            <a:t>degli</a:t>
          </a:r>
          <a:r>
            <a:rPr lang="en-US" dirty="0">
              <a:solidFill>
                <a:schemeClr val="accent1">
                  <a:lumMod val="75000"/>
                </a:schemeClr>
              </a:solidFill>
            </a:rPr>
            <a:t> </a:t>
          </a:r>
          <a:r>
            <a:rPr lang="en-US" dirty="0" err="1">
              <a:solidFill>
                <a:schemeClr val="accent1">
                  <a:lumMod val="75000"/>
                </a:schemeClr>
              </a:solidFill>
            </a:rPr>
            <a:t>allagamenti</a:t>
          </a:r>
          <a:r>
            <a:rPr lang="en-US" dirty="0">
              <a:solidFill>
                <a:schemeClr val="accent1">
                  <a:lumMod val="75000"/>
                </a:schemeClr>
              </a:solidFill>
            </a:rPr>
            <a:t> </a:t>
          </a:r>
          <a:r>
            <a:rPr lang="en-US" dirty="0" err="1">
              <a:solidFill>
                <a:schemeClr val="accent1">
                  <a:lumMod val="75000"/>
                </a:schemeClr>
              </a:solidFill>
            </a:rPr>
            <a:t>urbani</a:t>
          </a:r>
          <a:endParaRPr lang="en-US" dirty="0">
            <a:solidFill>
              <a:schemeClr val="accent1">
                <a:lumMod val="75000"/>
              </a:schemeClr>
            </a:solidFill>
          </a:endParaRPr>
        </a:p>
      </dgm:t>
    </dgm:pt>
    <dgm:pt modelId="{59B348B1-EB21-4316-B323-55D746AA9061}" type="parTrans" cxnId="{603A8354-A4D6-4E04-B5D3-822A60BF0E60}">
      <dgm:prSet/>
      <dgm:spPr/>
      <dgm:t>
        <a:bodyPr/>
        <a:lstStyle/>
        <a:p>
          <a:endParaRPr lang="it-IT">
            <a:solidFill>
              <a:schemeClr val="accent1">
                <a:lumMod val="75000"/>
              </a:schemeClr>
            </a:solidFill>
          </a:endParaRPr>
        </a:p>
      </dgm:t>
    </dgm:pt>
    <dgm:pt modelId="{C6A0EBC4-368C-451F-AA5F-DAA27B5B4AED}" type="sibTrans" cxnId="{603A8354-A4D6-4E04-B5D3-822A60BF0E60}">
      <dgm:prSet/>
      <dgm:spPr/>
      <dgm:t>
        <a:bodyPr/>
        <a:lstStyle/>
        <a:p>
          <a:endParaRPr lang="it-IT">
            <a:solidFill>
              <a:schemeClr val="accent1">
                <a:lumMod val="75000"/>
              </a:schemeClr>
            </a:solidFill>
          </a:endParaRPr>
        </a:p>
      </dgm:t>
    </dgm:pt>
    <dgm:pt modelId="{04FD9388-DBE4-43AD-85EB-A41D2306429C}" type="pres">
      <dgm:prSet presAssocID="{BFF0CBFE-D383-4DD1-A545-AF1CDDEE8FE5}" presName="vert0" presStyleCnt="0">
        <dgm:presLayoutVars>
          <dgm:dir/>
          <dgm:animOne val="branch"/>
          <dgm:animLvl val="lvl"/>
        </dgm:presLayoutVars>
      </dgm:prSet>
      <dgm:spPr/>
    </dgm:pt>
    <dgm:pt modelId="{CE4DE416-867F-40E2-B041-518AA7B8305C}" type="pres">
      <dgm:prSet presAssocID="{C65E4A68-B32C-4837-A248-E9D056943355}" presName="thickLine" presStyleLbl="alignNode1" presStyleIdx="0" presStyleCnt="1"/>
      <dgm:spPr/>
    </dgm:pt>
    <dgm:pt modelId="{66724FE9-9880-4871-9C7E-84AC5CB3F771}" type="pres">
      <dgm:prSet presAssocID="{C65E4A68-B32C-4837-A248-E9D056943355}" presName="horz1" presStyleCnt="0"/>
      <dgm:spPr/>
    </dgm:pt>
    <dgm:pt modelId="{EBF816EE-794E-449F-82C4-2C34A8B7C336}" type="pres">
      <dgm:prSet presAssocID="{C65E4A68-B32C-4837-A248-E9D056943355}" presName="tx1" presStyleLbl="revTx" presStyleIdx="0" presStyleCnt="6"/>
      <dgm:spPr/>
    </dgm:pt>
    <dgm:pt modelId="{31CE8752-CE57-4C24-BBD0-C75A0C738AC0}" type="pres">
      <dgm:prSet presAssocID="{C65E4A68-B32C-4837-A248-E9D056943355}" presName="vert1" presStyleCnt="0"/>
      <dgm:spPr/>
    </dgm:pt>
    <dgm:pt modelId="{FEC5795C-48D6-46E2-B4CE-A99310296F79}" type="pres">
      <dgm:prSet presAssocID="{83BC2879-0FDF-4703-B9E0-7FA9B7C4C16B}" presName="vertSpace2a" presStyleCnt="0"/>
      <dgm:spPr/>
    </dgm:pt>
    <dgm:pt modelId="{03891F88-B84A-4218-9128-92060F8DB0DF}" type="pres">
      <dgm:prSet presAssocID="{83BC2879-0FDF-4703-B9E0-7FA9B7C4C16B}" presName="horz2" presStyleCnt="0"/>
      <dgm:spPr/>
    </dgm:pt>
    <dgm:pt modelId="{C331E309-DB5B-4ABA-AD7A-421E6CA891C9}" type="pres">
      <dgm:prSet presAssocID="{83BC2879-0FDF-4703-B9E0-7FA9B7C4C16B}" presName="horzSpace2" presStyleCnt="0"/>
      <dgm:spPr/>
    </dgm:pt>
    <dgm:pt modelId="{841B28C4-6DD3-401C-B837-48E7CE30BFB0}" type="pres">
      <dgm:prSet presAssocID="{83BC2879-0FDF-4703-B9E0-7FA9B7C4C16B}" presName="tx2" presStyleLbl="revTx" presStyleIdx="1" presStyleCnt="6"/>
      <dgm:spPr/>
    </dgm:pt>
    <dgm:pt modelId="{6591F101-1567-48AC-850C-FB7035779BA0}" type="pres">
      <dgm:prSet presAssocID="{83BC2879-0FDF-4703-B9E0-7FA9B7C4C16B}" presName="vert2" presStyleCnt="0"/>
      <dgm:spPr/>
    </dgm:pt>
    <dgm:pt modelId="{0FFC026D-63A0-410D-ABC1-9C0C38B9CF87}" type="pres">
      <dgm:prSet presAssocID="{83BC2879-0FDF-4703-B9E0-7FA9B7C4C16B}" presName="thinLine2b" presStyleLbl="callout" presStyleIdx="0" presStyleCnt="5"/>
      <dgm:spPr/>
    </dgm:pt>
    <dgm:pt modelId="{E17FD585-F5AD-41F2-918D-A888C79780A7}" type="pres">
      <dgm:prSet presAssocID="{83BC2879-0FDF-4703-B9E0-7FA9B7C4C16B}" presName="vertSpace2b" presStyleCnt="0"/>
      <dgm:spPr/>
    </dgm:pt>
    <dgm:pt modelId="{F2489AE9-8EC0-4E28-BA56-5A46280BB70D}" type="pres">
      <dgm:prSet presAssocID="{A1A7EF86-832C-4CFD-B9FC-CD88690A7C03}" presName="horz2" presStyleCnt="0"/>
      <dgm:spPr/>
    </dgm:pt>
    <dgm:pt modelId="{C8B877C6-5FE2-4383-9236-D7EFE4B3E61B}" type="pres">
      <dgm:prSet presAssocID="{A1A7EF86-832C-4CFD-B9FC-CD88690A7C03}" presName="horzSpace2" presStyleCnt="0"/>
      <dgm:spPr/>
    </dgm:pt>
    <dgm:pt modelId="{F46EEADC-A528-416A-A3E3-73B1501848AD}" type="pres">
      <dgm:prSet presAssocID="{A1A7EF86-832C-4CFD-B9FC-CD88690A7C03}" presName="tx2" presStyleLbl="revTx" presStyleIdx="2" presStyleCnt="6"/>
      <dgm:spPr/>
    </dgm:pt>
    <dgm:pt modelId="{DE91824F-B418-446B-A431-B93A5A87DEF5}" type="pres">
      <dgm:prSet presAssocID="{A1A7EF86-832C-4CFD-B9FC-CD88690A7C03}" presName="vert2" presStyleCnt="0"/>
      <dgm:spPr/>
    </dgm:pt>
    <dgm:pt modelId="{F575C5C1-69E4-48AA-BFE5-25C308085DDD}" type="pres">
      <dgm:prSet presAssocID="{A1A7EF86-832C-4CFD-B9FC-CD88690A7C03}" presName="thinLine2b" presStyleLbl="callout" presStyleIdx="1" presStyleCnt="5"/>
      <dgm:spPr/>
    </dgm:pt>
    <dgm:pt modelId="{F42A68DD-3F7D-4CC9-99A3-2C2C5EA2F49D}" type="pres">
      <dgm:prSet presAssocID="{A1A7EF86-832C-4CFD-B9FC-CD88690A7C03}" presName="vertSpace2b" presStyleCnt="0"/>
      <dgm:spPr/>
    </dgm:pt>
    <dgm:pt modelId="{8BD721DD-D40A-4A1B-B031-4B261D1A828D}" type="pres">
      <dgm:prSet presAssocID="{1C03BB91-9E77-4C3E-8B13-4803B7F50543}" presName="horz2" presStyleCnt="0"/>
      <dgm:spPr/>
    </dgm:pt>
    <dgm:pt modelId="{6F51F98E-1EE3-49A7-86F6-99B53A286C7A}" type="pres">
      <dgm:prSet presAssocID="{1C03BB91-9E77-4C3E-8B13-4803B7F50543}" presName="horzSpace2" presStyleCnt="0"/>
      <dgm:spPr/>
    </dgm:pt>
    <dgm:pt modelId="{E1C61417-7608-4F0D-AFEC-886D58A05418}" type="pres">
      <dgm:prSet presAssocID="{1C03BB91-9E77-4C3E-8B13-4803B7F50543}" presName="tx2" presStyleLbl="revTx" presStyleIdx="3" presStyleCnt="6"/>
      <dgm:spPr/>
    </dgm:pt>
    <dgm:pt modelId="{ED69C82A-8720-4B35-BBC1-DE78A77C17B6}" type="pres">
      <dgm:prSet presAssocID="{1C03BB91-9E77-4C3E-8B13-4803B7F50543}" presName="vert2" presStyleCnt="0"/>
      <dgm:spPr/>
    </dgm:pt>
    <dgm:pt modelId="{BFCCABA2-2FB6-4246-9C11-D16F6407167A}" type="pres">
      <dgm:prSet presAssocID="{1C03BB91-9E77-4C3E-8B13-4803B7F50543}" presName="thinLine2b" presStyleLbl="callout" presStyleIdx="2" presStyleCnt="5"/>
      <dgm:spPr/>
    </dgm:pt>
    <dgm:pt modelId="{44E47B23-9FB7-42F4-83AF-B5725FF7F891}" type="pres">
      <dgm:prSet presAssocID="{1C03BB91-9E77-4C3E-8B13-4803B7F50543}" presName="vertSpace2b" presStyleCnt="0"/>
      <dgm:spPr/>
    </dgm:pt>
    <dgm:pt modelId="{FB84B516-E35D-4349-8998-F0D12A22C49F}" type="pres">
      <dgm:prSet presAssocID="{E559AB8D-E59B-4839-B1CF-B2378499CDDD}" presName="horz2" presStyleCnt="0"/>
      <dgm:spPr/>
    </dgm:pt>
    <dgm:pt modelId="{CEECFD7F-CD37-4E41-AA89-744295FF7F80}" type="pres">
      <dgm:prSet presAssocID="{E559AB8D-E59B-4839-B1CF-B2378499CDDD}" presName="horzSpace2" presStyleCnt="0"/>
      <dgm:spPr/>
    </dgm:pt>
    <dgm:pt modelId="{3685B270-D137-4464-A3DB-0E2BA8E8BBC3}" type="pres">
      <dgm:prSet presAssocID="{E559AB8D-E59B-4839-B1CF-B2378499CDDD}" presName="tx2" presStyleLbl="revTx" presStyleIdx="4" presStyleCnt="6"/>
      <dgm:spPr/>
    </dgm:pt>
    <dgm:pt modelId="{05E7504D-D1AA-4C98-B47C-3FB2B4BD7993}" type="pres">
      <dgm:prSet presAssocID="{E559AB8D-E59B-4839-B1CF-B2378499CDDD}" presName="vert2" presStyleCnt="0"/>
      <dgm:spPr/>
    </dgm:pt>
    <dgm:pt modelId="{2B4B17F8-1337-41C8-AC7E-319646277C86}" type="pres">
      <dgm:prSet presAssocID="{E559AB8D-E59B-4839-B1CF-B2378499CDDD}" presName="thinLine2b" presStyleLbl="callout" presStyleIdx="3" presStyleCnt="5"/>
      <dgm:spPr/>
    </dgm:pt>
    <dgm:pt modelId="{36098426-1CF5-4A23-A353-F89B30C86E7B}" type="pres">
      <dgm:prSet presAssocID="{E559AB8D-E59B-4839-B1CF-B2378499CDDD}" presName="vertSpace2b" presStyleCnt="0"/>
      <dgm:spPr/>
    </dgm:pt>
    <dgm:pt modelId="{E956CB04-0930-45A4-914C-B07EBC4DA828}" type="pres">
      <dgm:prSet presAssocID="{6A970AC6-E2D9-441B-8BB4-D461C7B0D41C}" presName="horz2" presStyleCnt="0"/>
      <dgm:spPr/>
    </dgm:pt>
    <dgm:pt modelId="{9A6567A6-B712-4D5C-A0D1-8A42BBC9CCCD}" type="pres">
      <dgm:prSet presAssocID="{6A970AC6-E2D9-441B-8BB4-D461C7B0D41C}" presName="horzSpace2" presStyleCnt="0"/>
      <dgm:spPr/>
    </dgm:pt>
    <dgm:pt modelId="{18C316CA-9E70-480F-B532-1675736A25CE}" type="pres">
      <dgm:prSet presAssocID="{6A970AC6-E2D9-441B-8BB4-D461C7B0D41C}" presName="tx2" presStyleLbl="revTx" presStyleIdx="5" presStyleCnt="6"/>
      <dgm:spPr/>
    </dgm:pt>
    <dgm:pt modelId="{F9062411-9811-439A-B1AC-5EC1B7934AA0}" type="pres">
      <dgm:prSet presAssocID="{6A970AC6-E2D9-441B-8BB4-D461C7B0D41C}" presName="vert2" presStyleCnt="0"/>
      <dgm:spPr/>
    </dgm:pt>
    <dgm:pt modelId="{BE4139C6-07E1-4A0E-A69E-EF3F91B10842}" type="pres">
      <dgm:prSet presAssocID="{6A970AC6-E2D9-441B-8BB4-D461C7B0D41C}" presName="thinLine2b" presStyleLbl="callout" presStyleIdx="4" presStyleCnt="5"/>
      <dgm:spPr/>
    </dgm:pt>
    <dgm:pt modelId="{22C36BB2-7F8B-4B60-BDA0-9C00A43FE4F8}" type="pres">
      <dgm:prSet presAssocID="{6A970AC6-E2D9-441B-8BB4-D461C7B0D41C}" presName="vertSpace2b" presStyleCnt="0"/>
      <dgm:spPr/>
    </dgm:pt>
  </dgm:ptLst>
  <dgm:cxnLst>
    <dgm:cxn modelId="{5544122C-86CD-44D4-B242-53C85056A5E7}" srcId="{BFF0CBFE-D383-4DD1-A545-AF1CDDEE8FE5}" destId="{C65E4A68-B32C-4837-A248-E9D056943355}" srcOrd="0" destOrd="0" parTransId="{C41A79FB-0B40-468F-A8DA-7000DC2D006C}" sibTransId="{0367D8F4-5507-403C-BADF-D44ED7ECA6B8}"/>
    <dgm:cxn modelId="{C09B3332-D3A7-4109-8473-8C4105D78879}" type="presOf" srcId="{6A970AC6-E2D9-441B-8BB4-D461C7B0D41C}" destId="{18C316CA-9E70-480F-B532-1675736A25CE}" srcOrd="0" destOrd="0" presId="urn:microsoft.com/office/officeart/2008/layout/LinedList"/>
    <dgm:cxn modelId="{B65E6142-9BA6-4947-B4B7-508515E780BB}" type="presOf" srcId="{C65E4A68-B32C-4837-A248-E9D056943355}" destId="{EBF816EE-794E-449F-82C4-2C34A8B7C336}" srcOrd="0" destOrd="0" presId="urn:microsoft.com/office/officeart/2008/layout/LinedList"/>
    <dgm:cxn modelId="{BCF7A84F-C5F4-42FF-B134-44392137DE4A}" type="presOf" srcId="{BFF0CBFE-D383-4DD1-A545-AF1CDDEE8FE5}" destId="{04FD9388-DBE4-43AD-85EB-A41D2306429C}" srcOrd="0" destOrd="0" presId="urn:microsoft.com/office/officeart/2008/layout/LinedList"/>
    <dgm:cxn modelId="{603A8354-A4D6-4E04-B5D3-822A60BF0E60}" srcId="{C65E4A68-B32C-4837-A248-E9D056943355}" destId="{6A970AC6-E2D9-441B-8BB4-D461C7B0D41C}" srcOrd="4" destOrd="0" parTransId="{59B348B1-EB21-4316-B323-55D746AA9061}" sibTransId="{C6A0EBC4-368C-451F-AA5F-DAA27B5B4AED}"/>
    <dgm:cxn modelId="{3AC87155-1541-45F9-A7CE-39DC1E2467E8}" type="presOf" srcId="{A1A7EF86-832C-4CFD-B9FC-CD88690A7C03}" destId="{F46EEADC-A528-416A-A3E3-73B1501848AD}" srcOrd="0" destOrd="0" presId="urn:microsoft.com/office/officeart/2008/layout/LinedList"/>
    <dgm:cxn modelId="{2944F088-A8EE-49BF-A8AE-2AA7367E47FB}" srcId="{C65E4A68-B32C-4837-A248-E9D056943355}" destId="{83BC2879-0FDF-4703-B9E0-7FA9B7C4C16B}" srcOrd="0" destOrd="0" parTransId="{18365349-FF6B-4F47-BE37-1A31BAEFB6BD}" sibTransId="{D80AC85A-5B87-40C3-AF6A-AFB45F5533D2}"/>
    <dgm:cxn modelId="{1ACA49A6-C951-408D-A15B-F03898A8D566}" type="presOf" srcId="{83BC2879-0FDF-4703-B9E0-7FA9B7C4C16B}" destId="{841B28C4-6DD3-401C-B837-48E7CE30BFB0}" srcOrd="0" destOrd="0" presId="urn:microsoft.com/office/officeart/2008/layout/LinedList"/>
    <dgm:cxn modelId="{6DFEB8AE-84B3-4C88-8D28-E46E353D79F1}" type="presOf" srcId="{E559AB8D-E59B-4839-B1CF-B2378499CDDD}" destId="{3685B270-D137-4464-A3DB-0E2BA8E8BBC3}" srcOrd="0" destOrd="0" presId="urn:microsoft.com/office/officeart/2008/layout/LinedList"/>
    <dgm:cxn modelId="{C5BAF4BD-41E3-4087-9634-638EB3B36308}" srcId="{C65E4A68-B32C-4837-A248-E9D056943355}" destId="{E559AB8D-E59B-4839-B1CF-B2378499CDDD}" srcOrd="3" destOrd="0" parTransId="{92896049-126B-40EA-A9CE-AB9679DBD83C}" sibTransId="{C9B7058F-71E3-4EB3-B872-2F1F972AB6DE}"/>
    <dgm:cxn modelId="{3A64F9D1-8C34-440E-9F9D-C75884627764}" srcId="{C65E4A68-B32C-4837-A248-E9D056943355}" destId="{A1A7EF86-832C-4CFD-B9FC-CD88690A7C03}" srcOrd="1" destOrd="0" parTransId="{4EEEEB5F-6C21-4DEA-90C2-74859D432CDE}" sibTransId="{FD012DE5-8FF8-4594-BB08-A0570B218665}"/>
    <dgm:cxn modelId="{506322F1-50D0-4C96-9BE1-9C9F1953AD26}" srcId="{C65E4A68-B32C-4837-A248-E9D056943355}" destId="{1C03BB91-9E77-4C3E-8B13-4803B7F50543}" srcOrd="2" destOrd="0" parTransId="{998C8BB1-7410-4977-B21C-5823CDC8E01C}" sibTransId="{F7233C13-52E0-4DBE-A07B-D3311DBEE7FA}"/>
    <dgm:cxn modelId="{3F5A53FE-B625-4D87-808D-769E227BDBBA}" type="presOf" srcId="{1C03BB91-9E77-4C3E-8B13-4803B7F50543}" destId="{E1C61417-7608-4F0D-AFEC-886D58A05418}" srcOrd="0" destOrd="0" presId="urn:microsoft.com/office/officeart/2008/layout/LinedList"/>
    <dgm:cxn modelId="{14FACC64-3C2B-4F10-A58F-0427209A6836}" type="presParOf" srcId="{04FD9388-DBE4-43AD-85EB-A41D2306429C}" destId="{CE4DE416-867F-40E2-B041-518AA7B8305C}" srcOrd="0" destOrd="0" presId="urn:microsoft.com/office/officeart/2008/layout/LinedList"/>
    <dgm:cxn modelId="{90623218-989A-400D-88AC-B9376B1BEB35}" type="presParOf" srcId="{04FD9388-DBE4-43AD-85EB-A41D2306429C}" destId="{66724FE9-9880-4871-9C7E-84AC5CB3F771}" srcOrd="1" destOrd="0" presId="urn:microsoft.com/office/officeart/2008/layout/LinedList"/>
    <dgm:cxn modelId="{BB75491B-D9B8-42EA-92D9-74007B0326EC}" type="presParOf" srcId="{66724FE9-9880-4871-9C7E-84AC5CB3F771}" destId="{EBF816EE-794E-449F-82C4-2C34A8B7C336}" srcOrd="0" destOrd="0" presId="urn:microsoft.com/office/officeart/2008/layout/LinedList"/>
    <dgm:cxn modelId="{0F5828FE-6069-47F9-AB7B-79E9017A30F9}" type="presParOf" srcId="{66724FE9-9880-4871-9C7E-84AC5CB3F771}" destId="{31CE8752-CE57-4C24-BBD0-C75A0C738AC0}" srcOrd="1" destOrd="0" presId="urn:microsoft.com/office/officeart/2008/layout/LinedList"/>
    <dgm:cxn modelId="{DAF2BF9E-5C67-418C-8162-835949B37DAB}" type="presParOf" srcId="{31CE8752-CE57-4C24-BBD0-C75A0C738AC0}" destId="{FEC5795C-48D6-46E2-B4CE-A99310296F79}" srcOrd="0" destOrd="0" presId="urn:microsoft.com/office/officeart/2008/layout/LinedList"/>
    <dgm:cxn modelId="{56AAC544-B5A1-4EAE-BC91-4E5570F866DC}" type="presParOf" srcId="{31CE8752-CE57-4C24-BBD0-C75A0C738AC0}" destId="{03891F88-B84A-4218-9128-92060F8DB0DF}" srcOrd="1" destOrd="0" presId="urn:microsoft.com/office/officeart/2008/layout/LinedList"/>
    <dgm:cxn modelId="{A39375CA-8F4E-4EF7-812D-491B2FD95A8C}" type="presParOf" srcId="{03891F88-B84A-4218-9128-92060F8DB0DF}" destId="{C331E309-DB5B-4ABA-AD7A-421E6CA891C9}" srcOrd="0" destOrd="0" presId="urn:microsoft.com/office/officeart/2008/layout/LinedList"/>
    <dgm:cxn modelId="{7D45BA38-5568-44D1-B75B-634DC400211C}" type="presParOf" srcId="{03891F88-B84A-4218-9128-92060F8DB0DF}" destId="{841B28C4-6DD3-401C-B837-48E7CE30BFB0}" srcOrd="1" destOrd="0" presId="urn:microsoft.com/office/officeart/2008/layout/LinedList"/>
    <dgm:cxn modelId="{0A31331D-9A5A-4D3E-8360-46E0C5D603E3}" type="presParOf" srcId="{03891F88-B84A-4218-9128-92060F8DB0DF}" destId="{6591F101-1567-48AC-850C-FB7035779BA0}" srcOrd="2" destOrd="0" presId="urn:microsoft.com/office/officeart/2008/layout/LinedList"/>
    <dgm:cxn modelId="{3AD720DA-6B7A-414B-B859-85C3E7AF195E}" type="presParOf" srcId="{31CE8752-CE57-4C24-BBD0-C75A0C738AC0}" destId="{0FFC026D-63A0-410D-ABC1-9C0C38B9CF87}" srcOrd="2" destOrd="0" presId="urn:microsoft.com/office/officeart/2008/layout/LinedList"/>
    <dgm:cxn modelId="{CFAF7D00-7BA0-41E6-9CEF-2A08E1049B6F}" type="presParOf" srcId="{31CE8752-CE57-4C24-BBD0-C75A0C738AC0}" destId="{E17FD585-F5AD-41F2-918D-A888C79780A7}" srcOrd="3" destOrd="0" presId="urn:microsoft.com/office/officeart/2008/layout/LinedList"/>
    <dgm:cxn modelId="{FE91866A-A569-452E-9506-7A0EAE83FDFA}" type="presParOf" srcId="{31CE8752-CE57-4C24-BBD0-C75A0C738AC0}" destId="{F2489AE9-8EC0-4E28-BA56-5A46280BB70D}" srcOrd="4" destOrd="0" presId="urn:microsoft.com/office/officeart/2008/layout/LinedList"/>
    <dgm:cxn modelId="{C7146F61-F82D-4051-BCB2-0DE9F93AA1EB}" type="presParOf" srcId="{F2489AE9-8EC0-4E28-BA56-5A46280BB70D}" destId="{C8B877C6-5FE2-4383-9236-D7EFE4B3E61B}" srcOrd="0" destOrd="0" presId="urn:microsoft.com/office/officeart/2008/layout/LinedList"/>
    <dgm:cxn modelId="{147D8BA4-93C6-4150-8E7C-FDF9B819DB03}" type="presParOf" srcId="{F2489AE9-8EC0-4E28-BA56-5A46280BB70D}" destId="{F46EEADC-A528-416A-A3E3-73B1501848AD}" srcOrd="1" destOrd="0" presId="urn:microsoft.com/office/officeart/2008/layout/LinedList"/>
    <dgm:cxn modelId="{72E359FD-D797-47F8-8D2F-F49033AF254D}" type="presParOf" srcId="{F2489AE9-8EC0-4E28-BA56-5A46280BB70D}" destId="{DE91824F-B418-446B-A431-B93A5A87DEF5}" srcOrd="2" destOrd="0" presId="urn:microsoft.com/office/officeart/2008/layout/LinedList"/>
    <dgm:cxn modelId="{AC54E5E5-08E0-4E4F-89CB-A3DB5176650B}" type="presParOf" srcId="{31CE8752-CE57-4C24-BBD0-C75A0C738AC0}" destId="{F575C5C1-69E4-48AA-BFE5-25C308085DDD}" srcOrd="5" destOrd="0" presId="urn:microsoft.com/office/officeart/2008/layout/LinedList"/>
    <dgm:cxn modelId="{6C30B023-1C5A-4223-87ED-ECC1543B275E}" type="presParOf" srcId="{31CE8752-CE57-4C24-BBD0-C75A0C738AC0}" destId="{F42A68DD-3F7D-4CC9-99A3-2C2C5EA2F49D}" srcOrd="6" destOrd="0" presId="urn:microsoft.com/office/officeart/2008/layout/LinedList"/>
    <dgm:cxn modelId="{6902F8DF-9548-4CDE-B668-F3702FA376B5}" type="presParOf" srcId="{31CE8752-CE57-4C24-BBD0-C75A0C738AC0}" destId="{8BD721DD-D40A-4A1B-B031-4B261D1A828D}" srcOrd="7" destOrd="0" presId="urn:microsoft.com/office/officeart/2008/layout/LinedList"/>
    <dgm:cxn modelId="{6808EEFA-5F40-4401-A896-C181DCAB0359}" type="presParOf" srcId="{8BD721DD-D40A-4A1B-B031-4B261D1A828D}" destId="{6F51F98E-1EE3-49A7-86F6-99B53A286C7A}" srcOrd="0" destOrd="0" presId="urn:microsoft.com/office/officeart/2008/layout/LinedList"/>
    <dgm:cxn modelId="{153F99A4-1640-43EB-9E81-F1530312409B}" type="presParOf" srcId="{8BD721DD-D40A-4A1B-B031-4B261D1A828D}" destId="{E1C61417-7608-4F0D-AFEC-886D58A05418}" srcOrd="1" destOrd="0" presId="urn:microsoft.com/office/officeart/2008/layout/LinedList"/>
    <dgm:cxn modelId="{CD0E435D-4C86-4B3B-875C-2F654F685C82}" type="presParOf" srcId="{8BD721DD-D40A-4A1B-B031-4B261D1A828D}" destId="{ED69C82A-8720-4B35-BBC1-DE78A77C17B6}" srcOrd="2" destOrd="0" presId="urn:microsoft.com/office/officeart/2008/layout/LinedList"/>
    <dgm:cxn modelId="{2ABA801F-8C92-41DA-9F7E-576E79DA49FF}" type="presParOf" srcId="{31CE8752-CE57-4C24-BBD0-C75A0C738AC0}" destId="{BFCCABA2-2FB6-4246-9C11-D16F6407167A}" srcOrd="8" destOrd="0" presId="urn:microsoft.com/office/officeart/2008/layout/LinedList"/>
    <dgm:cxn modelId="{FED67C0D-2ED7-4CF4-970E-0B5359D317A7}" type="presParOf" srcId="{31CE8752-CE57-4C24-BBD0-C75A0C738AC0}" destId="{44E47B23-9FB7-42F4-83AF-B5725FF7F891}" srcOrd="9" destOrd="0" presId="urn:microsoft.com/office/officeart/2008/layout/LinedList"/>
    <dgm:cxn modelId="{D2CE7256-2761-4E49-AD68-C04BD604A89D}" type="presParOf" srcId="{31CE8752-CE57-4C24-BBD0-C75A0C738AC0}" destId="{FB84B516-E35D-4349-8998-F0D12A22C49F}" srcOrd="10" destOrd="0" presId="urn:microsoft.com/office/officeart/2008/layout/LinedList"/>
    <dgm:cxn modelId="{EC3DE191-71DF-4FA0-B0B8-104F4C18E73E}" type="presParOf" srcId="{FB84B516-E35D-4349-8998-F0D12A22C49F}" destId="{CEECFD7F-CD37-4E41-AA89-744295FF7F80}" srcOrd="0" destOrd="0" presId="urn:microsoft.com/office/officeart/2008/layout/LinedList"/>
    <dgm:cxn modelId="{61AFD31A-2D2F-4463-AC31-B2F15700E4EC}" type="presParOf" srcId="{FB84B516-E35D-4349-8998-F0D12A22C49F}" destId="{3685B270-D137-4464-A3DB-0E2BA8E8BBC3}" srcOrd="1" destOrd="0" presId="urn:microsoft.com/office/officeart/2008/layout/LinedList"/>
    <dgm:cxn modelId="{EC9516CC-14C5-47E8-81A7-D1F11DEC64D9}" type="presParOf" srcId="{FB84B516-E35D-4349-8998-F0D12A22C49F}" destId="{05E7504D-D1AA-4C98-B47C-3FB2B4BD7993}" srcOrd="2" destOrd="0" presId="urn:microsoft.com/office/officeart/2008/layout/LinedList"/>
    <dgm:cxn modelId="{C6B6E5AC-B7AF-4A3D-B943-8F486B99255A}" type="presParOf" srcId="{31CE8752-CE57-4C24-BBD0-C75A0C738AC0}" destId="{2B4B17F8-1337-41C8-AC7E-319646277C86}" srcOrd="11" destOrd="0" presId="urn:microsoft.com/office/officeart/2008/layout/LinedList"/>
    <dgm:cxn modelId="{8E1B59D9-9ADA-44E0-8DE7-BCEB6A33F5CF}" type="presParOf" srcId="{31CE8752-CE57-4C24-BBD0-C75A0C738AC0}" destId="{36098426-1CF5-4A23-A353-F89B30C86E7B}" srcOrd="12" destOrd="0" presId="urn:microsoft.com/office/officeart/2008/layout/LinedList"/>
    <dgm:cxn modelId="{FE270212-2A90-4373-B9AF-B35499F3FB34}" type="presParOf" srcId="{31CE8752-CE57-4C24-BBD0-C75A0C738AC0}" destId="{E956CB04-0930-45A4-914C-B07EBC4DA828}" srcOrd="13" destOrd="0" presId="urn:microsoft.com/office/officeart/2008/layout/LinedList"/>
    <dgm:cxn modelId="{0C458151-0343-41F3-98D9-538D5178BD6B}" type="presParOf" srcId="{E956CB04-0930-45A4-914C-B07EBC4DA828}" destId="{9A6567A6-B712-4D5C-A0D1-8A42BBC9CCCD}" srcOrd="0" destOrd="0" presId="urn:microsoft.com/office/officeart/2008/layout/LinedList"/>
    <dgm:cxn modelId="{49694256-1B2D-4A77-80F8-CF94C0AF86B9}" type="presParOf" srcId="{E956CB04-0930-45A4-914C-B07EBC4DA828}" destId="{18C316CA-9E70-480F-B532-1675736A25CE}" srcOrd="1" destOrd="0" presId="urn:microsoft.com/office/officeart/2008/layout/LinedList"/>
    <dgm:cxn modelId="{001C4C93-F970-456B-9553-B781838D0EA2}" type="presParOf" srcId="{E956CB04-0930-45A4-914C-B07EBC4DA828}" destId="{F9062411-9811-439A-B1AC-5EC1B7934AA0}" srcOrd="2" destOrd="0" presId="urn:microsoft.com/office/officeart/2008/layout/LinedList"/>
    <dgm:cxn modelId="{AE79CA2D-4ED4-471D-AFAA-7AFF6B5537EE}" type="presParOf" srcId="{31CE8752-CE57-4C24-BBD0-C75A0C738AC0}" destId="{BE4139C6-07E1-4A0E-A69E-EF3F91B10842}" srcOrd="14" destOrd="0" presId="urn:microsoft.com/office/officeart/2008/layout/LinedList"/>
    <dgm:cxn modelId="{22E0F603-C566-47AA-9949-55F29C0F263E}" type="presParOf" srcId="{31CE8752-CE57-4C24-BBD0-C75A0C738AC0}" destId="{22C36BB2-7F8B-4B60-BDA0-9C00A43FE4F8}"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B62A0-0998-423E-8442-6ABF50452A99}">
      <dsp:nvSpPr>
        <dsp:cNvPr id="0" name=""/>
        <dsp:cNvSpPr/>
      </dsp:nvSpPr>
      <dsp:spPr>
        <a:xfrm>
          <a:off x="0" y="300600"/>
          <a:ext cx="8264388" cy="63648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baseline="0" dirty="0"/>
            <a:t>La costituzione di società controllate da parte di AB  e l’acquisito di partecipazioni richiedono alcuni passaggi di fonte normativa (D.lgs. 175/2016 «TUSP») e quindi di natura societaria.</a:t>
          </a:r>
          <a:endParaRPr lang="it-IT" sz="1600" kern="1200" dirty="0"/>
        </a:p>
      </dsp:txBody>
      <dsp:txXfrm>
        <a:off x="31070" y="331670"/>
        <a:ext cx="8202248" cy="574340"/>
      </dsp:txXfrm>
    </dsp:sp>
    <dsp:sp modelId="{20A68C9D-5100-4323-BF67-F8D70A4B8821}">
      <dsp:nvSpPr>
        <dsp:cNvPr id="0" name=""/>
        <dsp:cNvSpPr/>
      </dsp:nvSpPr>
      <dsp:spPr>
        <a:xfrm>
          <a:off x="0" y="983160"/>
          <a:ext cx="8264388" cy="636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b="1" kern="1200" baseline="0"/>
            <a:t>Adempimenti ex TUSP</a:t>
          </a:r>
          <a:endParaRPr lang="it-IT" sz="1600" kern="1200"/>
        </a:p>
      </dsp:txBody>
      <dsp:txXfrm>
        <a:off x="31070" y="1014230"/>
        <a:ext cx="8202248" cy="574340"/>
      </dsp:txXfrm>
    </dsp:sp>
    <dsp:sp modelId="{F00F4AF4-2401-4CA8-83F7-37E26EC8A662}">
      <dsp:nvSpPr>
        <dsp:cNvPr id="0" name=""/>
        <dsp:cNvSpPr/>
      </dsp:nvSpPr>
      <dsp:spPr>
        <a:xfrm>
          <a:off x="0" y="1619640"/>
          <a:ext cx="8264388"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394"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it-IT" sz="1200" kern="1200" baseline="0" dirty="0"/>
            <a:t>Verifica dei presupposti di legittimità di cui all'art.4 del TUSP;</a:t>
          </a:r>
          <a:endParaRPr lang="it-IT" sz="1200" kern="1200" dirty="0"/>
        </a:p>
        <a:p>
          <a:pPr marL="114300" lvl="1" indent="-114300" algn="l" defTabSz="533400">
            <a:lnSpc>
              <a:spcPct val="90000"/>
            </a:lnSpc>
            <a:spcBef>
              <a:spcPct val="0"/>
            </a:spcBef>
            <a:spcAft>
              <a:spcPct val="20000"/>
            </a:spcAft>
            <a:buChar char="•"/>
          </a:pPr>
          <a:r>
            <a:rPr lang="it-IT" sz="1200" kern="1200" baseline="0" dirty="0"/>
            <a:t>Adozione delle delibere degli Enti Partecipanti ex art.5-7 del TUSP. </a:t>
          </a:r>
          <a:endParaRPr lang="it-IT" sz="1200" kern="1200" dirty="0"/>
        </a:p>
      </dsp:txBody>
      <dsp:txXfrm>
        <a:off x="0" y="1619640"/>
        <a:ext cx="8264388" cy="414000"/>
      </dsp:txXfrm>
    </dsp:sp>
    <dsp:sp modelId="{E91D5656-1D30-413A-A705-6C7EBB5DC734}">
      <dsp:nvSpPr>
        <dsp:cNvPr id="0" name=""/>
        <dsp:cNvSpPr/>
      </dsp:nvSpPr>
      <dsp:spPr>
        <a:xfrm>
          <a:off x="0" y="2033640"/>
          <a:ext cx="8264388" cy="636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b="1" kern="1200" baseline="0"/>
            <a:t>Adempimenti Societari</a:t>
          </a:r>
          <a:endParaRPr lang="it-IT" sz="1600" kern="1200"/>
        </a:p>
      </dsp:txBody>
      <dsp:txXfrm>
        <a:off x="31070" y="2064710"/>
        <a:ext cx="8202248" cy="574340"/>
      </dsp:txXfrm>
    </dsp:sp>
    <dsp:sp modelId="{9432C654-BD0B-42AB-9AC8-150F78379A9F}">
      <dsp:nvSpPr>
        <dsp:cNvPr id="0" name=""/>
        <dsp:cNvSpPr/>
      </dsp:nvSpPr>
      <dsp:spPr>
        <a:xfrm>
          <a:off x="0" y="2670119"/>
          <a:ext cx="8264388"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394"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it-IT" sz="1200" kern="1200" baseline="0" dirty="0"/>
            <a:t>Verifica disposizioni statutarie;</a:t>
          </a:r>
          <a:endParaRPr lang="it-IT" sz="1200" kern="1200" dirty="0"/>
        </a:p>
        <a:p>
          <a:pPr marL="114300" lvl="1" indent="-114300" algn="l" defTabSz="533400">
            <a:lnSpc>
              <a:spcPct val="90000"/>
            </a:lnSpc>
            <a:spcBef>
              <a:spcPct val="0"/>
            </a:spcBef>
            <a:spcAft>
              <a:spcPct val="20000"/>
            </a:spcAft>
            <a:buChar char="•"/>
          </a:pPr>
          <a:r>
            <a:rPr lang="it-IT" sz="1200" kern="1200" baseline="0" dirty="0"/>
            <a:t>Delibera organo societario competente;</a:t>
          </a:r>
          <a:endParaRPr lang="it-IT" sz="1200" kern="1200" dirty="0"/>
        </a:p>
        <a:p>
          <a:pPr marL="114300" lvl="1" indent="-114300" algn="l" defTabSz="533400">
            <a:lnSpc>
              <a:spcPct val="90000"/>
            </a:lnSpc>
            <a:spcBef>
              <a:spcPct val="0"/>
            </a:spcBef>
            <a:spcAft>
              <a:spcPct val="20000"/>
            </a:spcAft>
            <a:buChar char="•"/>
          </a:pPr>
          <a:r>
            <a:rPr lang="it-IT" sz="1200" kern="1200" baseline="0" dirty="0"/>
            <a:t>Preventiva delibera consultiva del Comitato di Indirizzo e Controllo (organo </a:t>
          </a:r>
          <a:r>
            <a:rPr lang="it-IT" sz="1200" i="1" kern="1200" baseline="0" dirty="0"/>
            <a:t>in </a:t>
          </a:r>
          <a:r>
            <a:rPr lang="it-IT" sz="1200" i="1" kern="1200" baseline="0" dirty="0" err="1"/>
            <a:t>house</a:t>
          </a:r>
          <a:r>
            <a:rPr lang="it-IT" sz="1200" i="1" kern="1200" baseline="0" dirty="0"/>
            <a:t> </a:t>
          </a:r>
          <a:r>
            <a:rPr lang="it-IT" sz="1200" i="1" kern="1200" baseline="0" dirty="0" err="1"/>
            <a:t>providing</a:t>
          </a:r>
          <a:r>
            <a:rPr lang="it-IT" sz="1200" kern="1200" baseline="0" dirty="0"/>
            <a:t>)</a:t>
          </a:r>
          <a:endParaRPr lang="it-IT" sz="1200" kern="1200" dirty="0"/>
        </a:p>
      </dsp:txBody>
      <dsp:txXfrm>
        <a:off x="0" y="2670119"/>
        <a:ext cx="8264388" cy="629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05DE5-CD65-4356-8EB5-08FAEFEFEE9B}">
      <dsp:nvSpPr>
        <dsp:cNvPr id="0" name=""/>
        <dsp:cNvSpPr/>
      </dsp:nvSpPr>
      <dsp:spPr>
        <a:xfrm>
          <a:off x="1621" y="0"/>
          <a:ext cx="4129963" cy="3691112"/>
        </a:xfrm>
        <a:prstGeom prst="roundRect">
          <a:avLst>
            <a:gd name="adj" fmla="val 5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1163" rIns="208915" bIns="0" numCol="1" spcCol="1270" anchor="t" anchorCtr="0">
          <a:noAutofit/>
        </a:bodyPr>
        <a:lstStyle/>
        <a:p>
          <a:pPr marL="0" lvl="0" indent="0" algn="r" defTabSz="2089150">
            <a:lnSpc>
              <a:spcPct val="90000"/>
            </a:lnSpc>
            <a:spcBef>
              <a:spcPct val="0"/>
            </a:spcBef>
            <a:spcAft>
              <a:spcPct val="35000"/>
            </a:spcAft>
            <a:buNone/>
          </a:pPr>
          <a:r>
            <a:rPr lang="it-IT" sz="4700" kern="1200" dirty="0"/>
            <a:t>1</a:t>
          </a:r>
        </a:p>
      </dsp:txBody>
      <dsp:txXfrm rot="16200000">
        <a:off x="-1098738" y="1100359"/>
        <a:ext cx="3026711" cy="825992"/>
      </dsp:txXfrm>
    </dsp:sp>
    <dsp:sp modelId="{F8A7A6C0-6E9B-46CE-97F5-D79C3FEC33A9}">
      <dsp:nvSpPr>
        <dsp:cNvPr id="0" name=""/>
        <dsp:cNvSpPr/>
      </dsp:nvSpPr>
      <dsp:spPr>
        <a:xfrm>
          <a:off x="827614" y="0"/>
          <a:ext cx="3076822" cy="369111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37160" rIns="0" bIns="0" numCol="1" spcCol="1270" anchor="t" anchorCtr="0">
          <a:noAutofit/>
        </a:bodyPr>
        <a:lstStyle/>
        <a:p>
          <a:pPr marL="0" lvl="0" indent="0" algn="ctr" defTabSz="1778000">
            <a:lnSpc>
              <a:spcPct val="90000"/>
            </a:lnSpc>
            <a:spcBef>
              <a:spcPct val="0"/>
            </a:spcBef>
            <a:spcAft>
              <a:spcPct val="35000"/>
            </a:spcAft>
            <a:buNone/>
          </a:pPr>
          <a:endParaRPr lang="it-IT" sz="4000" kern="1200" dirty="0"/>
        </a:p>
        <a:p>
          <a:pPr marL="0" lvl="0" indent="0" algn="ctr" defTabSz="1778000">
            <a:lnSpc>
              <a:spcPct val="90000"/>
            </a:lnSpc>
            <a:spcBef>
              <a:spcPct val="0"/>
            </a:spcBef>
            <a:spcAft>
              <a:spcPct val="35000"/>
            </a:spcAft>
            <a:buNone/>
          </a:pPr>
          <a:r>
            <a:rPr lang="it-IT" sz="4000" kern="1200" dirty="0" err="1"/>
            <a:t>Crowdlending</a:t>
          </a:r>
          <a:endParaRPr lang="it-IT" sz="4000" kern="1200" dirty="0"/>
        </a:p>
      </dsp:txBody>
      <dsp:txXfrm>
        <a:off x="827614" y="0"/>
        <a:ext cx="3076822" cy="3691112"/>
      </dsp:txXfrm>
    </dsp:sp>
    <dsp:sp modelId="{33529E27-7915-45E9-A791-C2E32976CBAA}">
      <dsp:nvSpPr>
        <dsp:cNvPr id="0" name=""/>
        <dsp:cNvSpPr/>
      </dsp:nvSpPr>
      <dsp:spPr>
        <a:xfrm>
          <a:off x="4276133" y="0"/>
          <a:ext cx="4129963" cy="3691112"/>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1163" rIns="208915" bIns="0" numCol="1" spcCol="1270" anchor="t" anchorCtr="0">
          <a:noAutofit/>
        </a:bodyPr>
        <a:lstStyle/>
        <a:p>
          <a:pPr marL="0" lvl="0" indent="0" algn="r" defTabSz="2089150">
            <a:lnSpc>
              <a:spcPct val="90000"/>
            </a:lnSpc>
            <a:spcBef>
              <a:spcPct val="0"/>
            </a:spcBef>
            <a:spcAft>
              <a:spcPct val="35000"/>
            </a:spcAft>
            <a:buNone/>
          </a:pPr>
          <a:r>
            <a:rPr lang="it-IT" sz="4700" kern="1200" dirty="0"/>
            <a:t>2</a:t>
          </a:r>
        </a:p>
      </dsp:txBody>
      <dsp:txXfrm rot="16200000">
        <a:off x="3175773" y="1100359"/>
        <a:ext cx="3026711" cy="825992"/>
      </dsp:txXfrm>
    </dsp:sp>
    <dsp:sp modelId="{BE2EAF24-4B87-44AA-A291-209823CF8F35}">
      <dsp:nvSpPr>
        <dsp:cNvPr id="0" name=""/>
        <dsp:cNvSpPr/>
      </dsp:nvSpPr>
      <dsp:spPr>
        <a:xfrm>
          <a:off x="4025523" y="2854949"/>
          <a:ext cx="542519" cy="619494"/>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4B5B32-57A4-4D61-9668-0365D0E9E193}">
      <dsp:nvSpPr>
        <dsp:cNvPr id="0" name=""/>
        <dsp:cNvSpPr/>
      </dsp:nvSpPr>
      <dsp:spPr>
        <a:xfrm>
          <a:off x="5102125" y="0"/>
          <a:ext cx="3076822" cy="369111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37160" rIns="0" bIns="0" numCol="1" spcCol="1270" anchor="t" anchorCtr="0">
          <a:noAutofit/>
        </a:bodyPr>
        <a:lstStyle/>
        <a:p>
          <a:pPr marL="0" lvl="0" indent="0" algn="l" defTabSz="1778000">
            <a:lnSpc>
              <a:spcPct val="90000"/>
            </a:lnSpc>
            <a:spcBef>
              <a:spcPct val="0"/>
            </a:spcBef>
            <a:spcAft>
              <a:spcPct val="35000"/>
            </a:spcAft>
            <a:buFont typeface="Arial" panose="020B0604020202020204" pitchFamily="34" charset="0"/>
            <a:buNone/>
          </a:pPr>
          <a:endParaRPr lang="it-IT" sz="4000" kern="1200" dirty="0"/>
        </a:p>
        <a:p>
          <a:pPr marL="0" lvl="0" indent="0" algn="l" defTabSz="1778000">
            <a:lnSpc>
              <a:spcPct val="90000"/>
            </a:lnSpc>
            <a:spcBef>
              <a:spcPct val="0"/>
            </a:spcBef>
            <a:spcAft>
              <a:spcPct val="35000"/>
            </a:spcAft>
            <a:buFont typeface="Arial" panose="020B0604020202020204" pitchFamily="34" charset="0"/>
            <a:buNone/>
          </a:pPr>
          <a:r>
            <a:rPr lang="it-IT" sz="4000" kern="1200" dirty="0"/>
            <a:t>Partecipazione nell’hub di imprese CSMT</a:t>
          </a:r>
        </a:p>
      </dsp:txBody>
      <dsp:txXfrm>
        <a:off x="5102125" y="0"/>
        <a:ext cx="3076822" cy="36911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21A3EE-B422-4E7D-899A-F1EE08C4B51E}">
      <dsp:nvSpPr>
        <dsp:cNvPr id="0" name=""/>
        <dsp:cNvSpPr/>
      </dsp:nvSpPr>
      <dsp:spPr>
        <a:xfrm>
          <a:off x="0" y="0"/>
          <a:ext cx="826438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068E69-F57D-47A5-8794-CA162C1D7114}">
      <dsp:nvSpPr>
        <dsp:cNvPr id="0" name=""/>
        <dsp:cNvSpPr/>
      </dsp:nvSpPr>
      <dsp:spPr>
        <a:xfrm>
          <a:off x="0" y="0"/>
          <a:ext cx="1652877" cy="4186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ctr" defTabSz="1111250">
            <a:lnSpc>
              <a:spcPct val="90000"/>
            </a:lnSpc>
            <a:spcBef>
              <a:spcPct val="0"/>
            </a:spcBef>
            <a:spcAft>
              <a:spcPct val="35000"/>
            </a:spcAft>
            <a:buNone/>
          </a:pPr>
          <a:r>
            <a:rPr lang="it-IT" sz="2500" kern="1200" baseline="0" dirty="0">
              <a:solidFill>
                <a:schemeClr val="accent1">
                  <a:lumMod val="75000"/>
                </a:schemeClr>
              </a:solidFill>
            </a:rPr>
            <a:t>OBIETTIVO DEL PROGETTO </a:t>
          </a:r>
          <a:endParaRPr lang="it-IT" sz="2500" kern="1200" dirty="0">
            <a:solidFill>
              <a:schemeClr val="accent1">
                <a:lumMod val="75000"/>
              </a:schemeClr>
            </a:solidFill>
          </a:endParaRPr>
        </a:p>
      </dsp:txBody>
      <dsp:txXfrm>
        <a:off x="0" y="0"/>
        <a:ext cx="1652877" cy="4186723"/>
      </dsp:txXfrm>
    </dsp:sp>
    <dsp:sp modelId="{B633F10E-AFE6-462A-8506-AD52EE3010FD}">
      <dsp:nvSpPr>
        <dsp:cNvPr id="0" name=""/>
        <dsp:cNvSpPr/>
      </dsp:nvSpPr>
      <dsp:spPr>
        <a:xfrm>
          <a:off x="1776843" y="97308"/>
          <a:ext cx="6487544" cy="1946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it-IT" sz="2500" kern="1200" baseline="0" dirty="0">
              <a:solidFill>
                <a:schemeClr val="accent1">
                  <a:lumMod val="75000"/>
                </a:schemeClr>
              </a:solidFill>
            </a:rPr>
            <a:t>Permettere ad Acque Bresciane (AB) di realizzare progetti innovativi e sostenibili previsti, anche, dal Piano industriale</a:t>
          </a:r>
          <a:endParaRPr lang="it-IT" sz="2500" kern="1200" dirty="0">
            <a:solidFill>
              <a:schemeClr val="accent1">
                <a:lumMod val="75000"/>
              </a:schemeClr>
            </a:solidFill>
          </a:endParaRPr>
        </a:p>
      </dsp:txBody>
      <dsp:txXfrm>
        <a:off x="1776843" y="97308"/>
        <a:ext cx="6487544" cy="1946172"/>
      </dsp:txXfrm>
    </dsp:sp>
    <dsp:sp modelId="{9D9A2457-44F0-4D91-81B8-1F6B0C815E99}">
      <dsp:nvSpPr>
        <dsp:cNvPr id="0" name=""/>
        <dsp:cNvSpPr/>
      </dsp:nvSpPr>
      <dsp:spPr>
        <a:xfrm>
          <a:off x="1652877" y="2043480"/>
          <a:ext cx="66115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620A43-3CC5-4F64-B1FB-ED81E1C15D1B}">
      <dsp:nvSpPr>
        <dsp:cNvPr id="0" name=""/>
        <dsp:cNvSpPr/>
      </dsp:nvSpPr>
      <dsp:spPr>
        <a:xfrm>
          <a:off x="1776843" y="2140789"/>
          <a:ext cx="6487544" cy="1946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it-IT" sz="2500" kern="1200" baseline="0" dirty="0">
              <a:solidFill>
                <a:schemeClr val="accent1">
                  <a:lumMod val="75000"/>
                </a:schemeClr>
              </a:solidFill>
            </a:rPr>
            <a:t>Le risorse finanziarie reperite, fino a 8 milioni di euro, saranno raccolte tramite un sito web dedicato e, al netto delle spese, contribuiranno a realizzare investimenti sostenibili. </a:t>
          </a:r>
          <a:endParaRPr lang="it-IT" sz="2500" kern="1200" dirty="0">
            <a:solidFill>
              <a:schemeClr val="accent1">
                <a:lumMod val="75000"/>
              </a:schemeClr>
            </a:solidFill>
          </a:endParaRPr>
        </a:p>
      </dsp:txBody>
      <dsp:txXfrm>
        <a:off x="1776843" y="2140789"/>
        <a:ext cx="6487544" cy="1946172"/>
      </dsp:txXfrm>
    </dsp:sp>
    <dsp:sp modelId="{6C993945-7BF8-426F-8949-DA141B4BE1D8}">
      <dsp:nvSpPr>
        <dsp:cNvPr id="0" name=""/>
        <dsp:cNvSpPr/>
      </dsp:nvSpPr>
      <dsp:spPr>
        <a:xfrm>
          <a:off x="1652877" y="4086961"/>
          <a:ext cx="66115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92E82-8567-40F9-A537-A623E666820C}">
      <dsp:nvSpPr>
        <dsp:cNvPr id="0" name=""/>
        <dsp:cNvSpPr/>
      </dsp:nvSpPr>
      <dsp:spPr>
        <a:xfrm>
          <a:off x="0" y="1329137"/>
          <a:ext cx="7541777" cy="277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7DF577-FAF3-4EFF-8E58-D52900CB225E}">
      <dsp:nvSpPr>
        <dsp:cNvPr id="0" name=""/>
        <dsp:cNvSpPr/>
      </dsp:nvSpPr>
      <dsp:spPr>
        <a:xfrm>
          <a:off x="377088" y="1166777"/>
          <a:ext cx="5279243"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43" tIns="0" rIns="199543" bIns="0" numCol="1" spcCol="1270" anchor="ctr" anchorCtr="0">
          <a:noAutofit/>
        </a:bodyPr>
        <a:lstStyle/>
        <a:p>
          <a:pPr marL="0" lvl="0" indent="0" algn="l" defTabSz="488950">
            <a:lnSpc>
              <a:spcPct val="90000"/>
            </a:lnSpc>
            <a:spcBef>
              <a:spcPct val="0"/>
            </a:spcBef>
            <a:spcAft>
              <a:spcPct val="35000"/>
            </a:spcAft>
            <a:buNone/>
          </a:pPr>
          <a:r>
            <a:rPr lang="it-IT" sz="1100" kern="1200" dirty="0"/>
            <a:t>Nuovo strumento di dialogo con il territorio</a:t>
          </a:r>
        </a:p>
      </dsp:txBody>
      <dsp:txXfrm>
        <a:off x="392940" y="1182629"/>
        <a:ext cx="5247539" cy="293016"/>
      </dsp:txXfrm>
    </dsp:sp>
    <dsp:sp modelId="{5178552A-53EB-4449-928B-E069DDB7250A}">
      <dsp:nvSpPr>
        <dsp:cNvPr id="0" name=""/>
        <dsp:cNvSpPr/>
      </dsp:nvSpPr>
      <dsp:spPr>
        <a:xfrm>
          <a:off x="0" y="1828097"/>
          <a:ext cx="7541777" cy="277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911281-FB08-43B5-A719-DC00461ABF2C}">
      <dsp:nvSpPr>
        <dsp:cNvPr id="0" name=""/>
        <dsp:cNvSpPr/>
      </dsp:nvSpPr>
      <dsp:spPr>
        <a:xfrm>
          <a:off x="377088" y="1665737"/>
          <a:ext cx="5279243"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43" tIns="0" rIns="199543" bIns="0" numCol="1" spcCol="1270" anchor="ctr" anchorCtr="0">
          <a:noAutofit/>
        </a:bodyPr>
        <a:lstStyle/>
        <a:p>
          <a:pPr marL="0" lvl="0" indent="0" algn="l" defTabSz="488950">
            <a:lnSpc>
              <a:spcPct val="90000"/>
            </a:lnSpc>
            <a:spcBef>
              <a:spcPct val="0"/>
            </a:spcBef>
            <a:spcAft>
              <a:spcPct val="35000"/>
            </a:spcAft>
            <a:buNone/>
          </a:pPr>
          <a:r>
            <a:rPr lang="it-IT" sz="1100" kern="1200" dirty="0"/>
            <a:t>Rappresentanza «diretta» degli utenti nella Società</a:t>
          </a:r>
        </a:p>
      </dsp:txBody>
      <dsp:txXfrm>
        <a:off x="392940" y="1681589"/>
        <a:ext cx="5247539" cy="293016"/>
      </dsp:txXfrm>
    </dsp:sp>
    <dsp:sp modelId="{0BBF8297-BFDA-47B9-A62E-F198C288EC9B}">
      <dsp:nvSpPr>
        <dsp:cNvPr id="0" name=""/>
        <dsp:cNvSpPr/>
      </dsp:nvSpPr>
      <dsp:spPr>
        <a:xfrm>
          <a:off x="0" y="2327057"/>
          <a:ext cx="7541777" cy="277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9C6E82-DF7E-4148-8B05-05ACD3ECDB9A}">
      <dsp:nvSpPr>
        <dsp:cNvPr id="0" name=""/>
        <dsp:cNvSpPr/>
      </dsp:nvSpPr>
      <dsp:spPr>
        <a:xfrm>
          <a:off x="377088" y="2164697"/>
          <a:ext cx="5279243"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43" tIns="0" rIns="199543" bIns="0" numCol="1" spcCol="1270" anchor="ctr" anchorCtr="0">
          <a:noAutofit/>
        </a:bodyPr>
        <a:lstStyle/>
        <a:p>
          <a:pPr marL="0" lvl="0" indent="0" algn="l" defTabSz="488950">
            <a:lnSpc>
              <a:spcPct val="90000"/>
            </a:lnSpc>
            <a:spcBef>
              <a:spcPct val="0"/>
            </a:spcBef>
            <a:spcAft>
              <a:spcPct val="35000"/>
            </a:spcAft>
            <a:buNone/>
          </a:pPr>
          <a:r>
            <a:rPr lang="it-IT" sz="1100" kern="1200" dirty="0"/>
            <a:t>Strumento finanziario innovativo</a:t>
          </a:r>
        </a:p>
      </dsp:txBody>
      <dsp:txXfrm>
        <a:off x="392940" y="2180549"/>
        <a:ext cx="5247539" cy="293016"/>
      </dsp:txXfrm>
    </dsp:sp>
    <dsp:sp modelId="{52603BF6-9478-4728-BEE6-6AB87397143B}">
      <dsp:nvSpPr>
        <dsp:cNvPr id="0" name=""/>
        <dsp:cNvSpPr/>
      </dsp:nvSpPr>
      <dsp:spPr>
        <a:xfrm>
          <a:off x="0" y="2826017"/>
          <a:ext cx="7541777" cy="277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C8C7A8-9C33-4DD1-9154-E3CB67B725F5}">
      <dsp:nvSpPr>
        <dsp:cNvPr id="0" name=""/>
        <dsp:cNvSpPr/>
      </dsp:nvSpPr>
      <dsp:spPr>
        <a:xfrm>
          <a:off x="377088" y="2663657"/>
          <a:ext cx="5279243"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43" tIns="0" rIns="199543" bIns="0" numCol="1" spcCol="1270" anchor="ctr" anchorCtr="0">
          <a:noAutofit/>
        </a:bodyPr>
        <a:lstStyle/>
        <a:p>
          <a:pPr marL="0" lvl="0" indent="0" algn="l" defTabSz="488950">
            <a:lnSpc>
              <a:spcPct val="90000"/>
            </a:lnSpc>
            <a:spcBef>
              <a:spcPct val="0"/>
            </a:spcBef>
            <a:spcAft>
              <a:spcPct val="35000"/>
            </a:spcAft>
            <a:buNone/>
          </a:pPr>
          <a:r>
            <a:rPr lang="it-IT" sz="1100" kern="1200" dirty="0"/>
            <a:t>Importante posizionamento reputazionale della Società (ancora poco conosciuta)</a:t>
          </a:r>
        </a:p>
      </dsp:txBody>
      <dsp:txXfrm>
        <a:off x="392940" y="2679509"/>
        <a:ext cx="5247539" cy="293016"/>
      </dsp:txXfrm>
    </dsp:sp>
    <dsp:sp modelId="{63FD67CB-9C1A-4F8C-9760-171892383D71}">
      <dsp:nvSpPr>
        <dsp:cNvPr id="0" name=""/>
        <dsp:cNvSpPr/>
      </dsp:nvSpPr>
      <dsp:spPr>
        <a:xfrm>
          <a:off x="0" y="3324977"/>
          <a:ext cx="7541777" cy="277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AD24F0-B5E3-42EF-B35B-894F6A2229C3}">
      <dsp:nvSpPr>
        <dsp:cNvPr id="0" name=""/>
        <dsp:cNvSpPr/>
      </dsp:nvSpPr>
      <dsp:spPr>
        <a:xfrm>
          <a:off x="377088" y="3162617"/>
          <a:ext cx="5279243"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43" tIns="0" rIns="199543" bIns="0" numCol="1" spcCol="1270" anchor="ctr" anchorCtr="0">
          <a:noAutofit/>
        </a:bodyPr>
        <a:lstStyle/>
        <a:p>
          <a:pPr marL="0" lvl="0" indent="0" algn="l" defTabSz="488950">
            <a:lnSpc>
              <a:spcPct val="90000"/>
            </a:lnSpc>
            <a:spcBef>
              <a:spcPct val="0"/>
            </a:spcBef>
            <a:spcAft>
              <a:spcPct val="35000"/>
            </a:spcAft>
            <a:buNone/>
          </a:pPr>
          <a:r>
            <a:rPr lang="it-IT" sz="1100" kern="1200" dirty="0"/>
            <a:t>Veicolazione </a:t>
          </a:r>
          <a:r>
            <a:rPr lang="it-IT" sz="1100" kern="1200" dirty="0" err="1"/>
            <a:t>extrasocietaria</a:t>
          </a:r>
          <a:r>
            <a:rPr lang="it-IT" sz="1100" kern="1200" dirty="0"/>
            <a:t> dell’operazione Crowdlending</a:t>
          </a:r>
        </a:p>
      </dsp:txBody>
      <dsp:txXfrm>
        <a:off x="392940" y="3178469"/>
        <a:ext cx="5247539" cy="293016"/>
      </dsp:txXfrm>
    </dsp:sp>
    <dsp:sp modelId="{BD4103ED-A293-4F0D-A829-E569FD6CCDB2}">
      <dsp:nvSpPr>
        <dsp:cNvPr id="0" name=""/>
        <dsp:cNvSpPr/>
      </dsp:nvSpPr>
      <dsp:spPr>
        <a:xfrm>
          <a:off x="0" y="3823937"/>
          <a:ext cx="7541777" cy="277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52D680-33C0-4F84-99A4-CD5DFDD28285}">
      <dsp:nvSpPr>
        <dsp:cNvPr id="0" name=""/>
        <dsp:cNvSpPr/>
      </dsp:nvSpPr>
      <dsp:spPr>
        <a:xfrm>
          <a:off x="377088" y="3661577"/>
          <a:ext cx="5279243"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43" tIns="0" rIns="199543" bIns="0" numCol="1" spcCol="1270" anchor="ctr" anchorCtr="0">
          <a:noAutofit/>
        </a:bodyPr>
        <a:lstStyle/>
        <a:p>
          <a:pPr marL="0" lvl="0" indent="0" algn="l" defTabSz="488950">
            <a:lnSpc>
              <a:spcPct val="90000"/>
            </a:lnSpc>
            <a:spcBef>
              <a:spcPct val="0"/>
            </a:spcBef>
            <a:spcAft>
              <a:spcPct val="35000"/>
            </a:spcAft>
            <a:buNone/>
          </a:pPr>
          <a:r>
            <a:rPr lang="it-IT" sz="1100" kern="1200" dirty="0"/>
            <a:t>Definizione preventiva legame societario NewCo - AB</a:t>
          </a:r>
        </a:p>
      </dsp:txBody>
      <dsp:txXfrm>
        <a:off x="392940" y="3677429"/>
        <a:ext cx="5247539" cy="2930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4A336-C8B0-44C3-933B-E728A5C7A5F0}">
      <dsp:nvSpPr>
        <dsp:cNvPr id="0" name=""/>
        <dsp:cNvSpPr/>
      </dsp:nvSpPr>
      <dsp:spPr>
        <a:xfrm>
          <a:off x="2438399" y="496"/>
          <a:ext cx="3657600" cy="193476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endParaRPr lang="it-IT" sz="1500" kern="1200" dirty="0"/>
        </a:p>
        <a:p>
          <a:pPr marL="114300" lvl="1" indent="-114300" algn="l" defTabSz="666750">
            <a:lnSpc>
              <a:spcPct val="90000"/>
            </a:lnSpc>
            <a:spcBef>
              <a:spcPct val="0"/>
            </a:spcBef>
            <a:spcAft>
              <a:spcPct val="15000"/>
            </a:spcAft>
            <a:buChar char="•"/>
          </a:pPr>
          <a:r>
            <a:rPr lang="it-IT" sz="1500" kern="1200" dirty="0" err="1"/>
            <a:t>Bio</a:t>
          </a:r>
          <a:r>
            <a:rPr lang="it-IT" sz="1500" kern="1200" dirty="0"/>
            <a:t> </a:t>
          </a:r>
          <a:r>
            <a:rPr lang="it-IT" sz="1500" kern="1200" dirty="0" err="1"/>
            <a:t>essicatore</a:t>
          </a:r>
          <a:r>
            <a:rPr lang="it-IT" sz="1500" kern="1200" dirty="0"/>
            <a:t> Fanghi</a:t>
          </a:r>
        </a:p>
        <a:p>
          <a:pPr marL="114300" lvl="1" indent="-114300" algn="l" defTabSz="666750">
            <a:lnSpc>
              <a:spcPct val="90000"/>
            </a:lnSpc>
            <a:spcBef>
              <a:spcPct val="0"/>
            </a:spcBef>
            <a:spcAft>
              <a:spcPct val="15000"/>
            </a:spcAft>
            <a:buChar char="•"/>
          </a:pPr>
          <a:endParaRPr lang="it-IT" sz="1500" kern="1200" dirty="0"/>
        </a:p>
        <a:p>
          <a:pPr marL="114300" lvl="1" indent="-114300" algn="l" defTabSz="666750">
            <a:lnSpc>
              <a:spcPct val="90000"/>
            </a:lnSpc>
            <a:spcBef>
              <a:spcPct val="0"/>
            </a:spcBef>
            <a:spcAft>
              <a:spcPct val="15000"/>
            </a:spcAft>
            <a:buChar char="•"/>
          </a:pPr>
          <a:endParaRPr lang="it-IT" sz="1500" kern="1200" dirty="0"/>
        </a:p>
        <a:p>
          <a:pPr marL="114300" lvl="1" indent="-114300" algn="l" defTabSz="666750">
            <a:lnSpc>
              <a:spcPct val="90000"/>
            </a:lnSpc>
            <a:spcBef>
              <a:spcPct val="0"/>
            </a:spcBef>
            <a:spcAft>
              <a:spcPct val="15000"/>
            </a:spcAft>
            <a:buChar char="•"/>
          </a:pPr>
          <a:r>
            <a:rPr lang="it-IT" sz="1500" kern="1200" dirty="0"/>
            <a:t>Impianti Fotovoltaici</a:t>
          </a:r>
        </a:p>
      </dsp:txBody>
      <dsp:txXfrm>
        <a:off x="2438399" y="242342"/>
        <a:ext cx="2932063" cy="1451073"/>
      </dsp:txXfrm>
    </dsp:sp>
    <dsp:sp modelId="{B18AC737-5F2F-42E5-B3AA-A2FC21951DEC}">
      <dsp:nvSpPr>
        <dsp:cNvPr id="0" name=""/>
        <dsp:cNvSpPr/>
      </dsp:nvSpPr>
      <dsp:spPr>
        <a:xfrm>
          <a:off x="0" y="496"/>
          <a:ext cx="2438400" cy="19347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just" defTabSz="533400">
            <a:lnSpc>
              <a:spcPct val="90000"/>
            </a:lnSpc>
            <a:spcBef>
              <a:spcPct val="0"/>
            </a:spcBef>
            <a:spcAft>
              <a:spcPct val="35000"/>
            </a:spcAft>
            <a:buNone/>
          </a:pPr>
          <a:r>
            <a:rPr lang="it-IT" sz="1200" kern="1200" dirty="0"/>
            <a:t>PRODUZIONE ENERGIA DA FONTE RINNOVABILE</a:t>
          </a:r>
        </a:p>
      </dsp:txBody>
      <dsp:txXfrm>
        <a:off x="94447" y="94943"/>
        <a:ext cx="2249506" cy="1745871"/>
      </dsp:txXfrm>
    </dsp:sp>
    <dsp:sp modelId="{2150C545-1359-4D95-A1E2-5BBCCE5E6310}">
      <dsp:nvSpPr>
        <dsp:cNvPr id="0" name=""/>
        <dsp:cNvSpPr/>
      </dsp:nvSpPr>
      <dsp:spPr>
        <a:xfrm>
          <a:off x="2438400" y="2128738"/>
          <a:ext cx="3657600" cy="193476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endParaRPr lang="it-IT" sz="1500" kern="1200" dirty="0"/>
        </a:p>
        <a:p>
          <a:pPr marL="114300" lvl="1" indent="-114300" algn="l" defTabSz="666750">
            <a:lnSpc>
              <a:spcPct val="90000"/>
            </a:lnSpc>
            <a:spcBef>
              <a:spcPct val="0"/>
            </a:spcBef>
            <a:spcAft>
              <a:spcPct val="15000"/>
            </a:spcAft>
            <a:buChar char="•"/>
          </a:pPr>
          <a:r>
            <a:rPr lang="it-IT" sz="1500" kern="1200" dirty="0"/>
            <a:t>Strumenti di Laboratorio</a:t>
          </a:r>
        </a:p>
        <a:p>
          <a:pPr marL="114300" lvl="1" indent="-114300" algn="l" defTabSz="666750">
            <a:lnSpc>
              <a:spcPct val="90000"/>
            </a:lnSpc>
            <a:spcBef>
              <a:spcPct val="0"/>
            </a:spcBef>
            <a:spcAft>
              <a:spcPct val="15000"/>
            </a:spcAft>
            <a:buChar char="•"/>
          </a:pPr>
          <a:endParaRPr lang="it-IT" sz="1500" kern="1200" dirty="0"/>
        </a:p>
        <a:p>
          <a:pPr marL="114300" lvl="1" indent="-114300" algn="l" defTabSz="666750">
            <a:lnSpc>
              <a:spcPct val="90000"/>
            </a:lnSpc>
            <a:spcBef>
              <a:spcPct val="0"/>
            </a:spcBef>
            <a:spcAft>
              <a:spcPct val="15000"/>
            </a:spcAft>
            <a:buChar char="•"/>
          </a:pPr>
          <a:endParaRPr lang="it-IT" sz="1500" kern="1200" dirty="0"/>
        </a:p>
        <a:p>
          <a:pPr marL="114300" lvl="1" indent="-114300" algn="l" defTabSz="666750">
            <a:lnSpc>
              <a:spcPct val="90000"/>
            </a:lnSpc>
            <a:spcBef>
              <a:spcPct val="0"/>
            </a:spcBef>
            <a:spcAft>
              <a:spcPct val="15000"/>
            </a:spcAft>
            <a:buChar char="•"/>
          </a:pPr>
          <a:endParaRPr lang="it-IT" sz="1500" kern="1200" dirty="0"/>
        </a:p>
        <a:p>
          <a:pPr marL="114300" lvl="1" indent="-114300" algn="l" defTabSz="666750">
            <a:lnSpc>
              <a:spcPct val="90000"/>
            </a:lnSpc>
            <a:spcBef>
              <a:spcPct val="0"/>
            </a:spcBef>
            <a:spcAft>
              <a:spcPct val="15000"/>
            </a:spcAft>
            <a:buChar char="•"/>
          </a:pPr>
          <a:r>
            <a:rPr lang="it-IT" sz="1500" kern="1200" dirty="0"/>
            <a:t>Nuovi metodi di depurazione</a:t>
          </a:r>
        </a:p>
      </dsp:txBody>
      <dsp:txXfrm>
        <a:off x="2438400" y="2370584"/>
        <a:ext cx="2932063" cy="1451073"/>
      </dsp:txXfrm>
    </dsp:sp>
    <dsp:sp modelId="{4BAC7BCF-73B7-4BAC-B353-DCFD4F6E5CEB}">
      <dsp:nvSpPr>
        <dsp:cNvPr id="0" name=""/>
        <dsp:cNvSpPr/>
      </dsp:nvSpPr>
      <dsp:spPr>
        <a:xfrm>
          <a:off x="0" y="2128738"/>
          <a:ext cx="2438400" cy="19347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l" defTabSz="533400">
            <a:lnSpc>
              <a:spcPct val="90000"/>
            </a:lnSpc>
            <a:spcBef>
              <a:spcPct val="0"/>
            </a:spcBef>
            <a:spcAft>
              <a:spcPct val="35000"/>
            </a:spcAft>
            <a:buNone/>
          </a:pPr>
          <a:r>
            <a:rPr lang="it-IT" sz="1200" kern="1200" dirty="0"/>
            <a:t>HI TECH</a:t>
          </a:r>
        </a:p>
      </dsp:txBody>
      <dsp:txXfrm>
        <a:off x="94447" y="2223185"/>
        <a:ext cx="2249506" cy="17458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05DE5-CD65-4356-8EB5-08FAEFEFEE9B}">
      <dsp:nvSpPr>
        <dsp:cNvPr id="0" name=""/>
        <dsp:cNvSpPr/>
      </dsp:nvSpPr>
      <dsp:spPr>
        <a:xfrm>
          <a:off x="0" y="0"/>
          <a:ext cx="4129963" cy="3691112"/>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1163" rIns="208915" bIns="0" numCol="1" spcCol="1270" anchor="t" anchorCtr="0">
          <a:noAutofit/>
        </a:bodyPr>
        <a:lstStyle/>
        <a:p>
          <a:pPr marL="0" lvl="0" indent="0" algn="r" defTabSz="2089150">
            <a:lnSpc>
              <a:spcPct val="90000"/>
            </a:lnSpc>
            <a:spcBef>
              <a:spcPct val="0"/>
            </a:spcBef>
            <a:spcAft>
              <a:spcPct val="35000"/>
            </a:spcAft>
            <a:buNone/>
          </a:pPr>
          <a:r>
            <a:rPr lang="it-IT" sz="4700" kern="1200" dirty="0"/>
            <a:t>1</a:t>
          </a:r>
        </a:p>
      </dsp:txBody>
      <dsp:txXfrm rot="16200000">
        <a:off x="-1100359" y="1100359"/>
        <a:ext cx="3026711" cy="825992"/>
      </dsp:txXfrm>
    </dsp:sp>
    <dsp:sp modelId="{F8A7A6C0-6E9B-46CE-97F5-D79C3FEC33A9}">
      <dsp:nvSpPr>
        <dsp:cNvPr id="0" name=""/>
        <dsp:cNvSpPr/>
      </dsp:nvSpPr>
      <dsp:spPr>
        <a:xfrm>
          <a:off x="825992" y="0"/>
          <a:ext cx="3076822" cy="369111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9154" rIns="0" bIns="0" numCol="1" spcCol="1270" anchor="t" anchorCtr="0">
          <a:noAutofit/>
        </a:bodyPr>
        <a:lstStyle/>
        <a:p>
          <a:pPr marL="0" lvl="0" indent="0" algn="l" defTabSz="1155700">
            <a:lnSpc>
              <a:spcPct val="90000"/>
            </a:lnSpc>
            <a:spcBef>
              <a:spcPct val="0"/>
            </a:spcBef>
            <a:spcAft>
              <a:spcPct val="35000"/>
            </a:spcAft>
            <a:buNone/>
          </a:pPr>
          <a:endParaRPr lang="it-IT" sz="2600" kern="1200" dirty="0"/>
        </a:p>
        <a:p>
          <a:pPr marL="0" lvl="0" indent="0" algn="ctr" defTabSz="1155700">
            <a:lnSpc>
              <a:spcPct val="90000"/>
            </a:lnSpc>
            <a:spcBef>
              <a:spcPct val="0"/>
            </a:spcBef>
            <a:spcAft>
              <a:spcPct val="35000"/>
            </a:spcAft>
            <a:buNone/>
          </a:pPr>
          <a:r>
            <a:rPr lang="it-IT" sz="4000" kern="1200" dirty="0" err="1"/>
            <a:t>Crowdlending</a:t>
          </a:r>
          <a:endParaRPr lang="it-IT" sz="4000" kern="1200" dirty="0"/>
        </a:p>
      </dsp:txBody>
      <dsp:txXfrm>
        <a:off x="825992" y="0"/>
        <a:ext cx="3076822" cy="3691112"/>
      </dsp:txXfrm>
    </dsp:sp>
    <dsp:sp modelId="{33529E27-7915-45E9-A791-C2E32976CBAA}">
      <dsp:nvSpPr>
        <dsp:cNvPr id="0" name=""/>
        <dsp:cNvSpPr/>
      </dsp:nvSpPr>
      <dsp:spPr>
        <a:xfrm>
          <a:off x="4276133" y="0"/>
          <a:ext cx="4129963" cy="3691112"/>
        </a:xfrm>
        <a:prstGeom prst="roundRect">
          <a:avLst>
            <a:gd name="adj" fmla="val 5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1163" rIns="208915" bIns="0" numCol="1" spcCol="1270" anchor="t" anchorCtr="0">
          <a:noAutofit/>
        </a:bodyPr>
        <a:lstStyle/>
        <a:p>
          <a:pPr marL="0" lvl="0" indent="0" algn="r" defTabSz="2089150">
            <a:lnSpc>
              <a:spcPct val="90000"/>
            </a:lnSpc>
            <a:spcBef>
              <a:spcPct val="0"/>
            </a:spcBef>
            <a:spcAft>
              <a:spcPct val="35000"/>
            </a:spcAft>
            <a:buNone/>
          </a:pPr>
          <a:r>
            <a:rPr lang="it-IT" sz="4700" kern="1200" dirty="0"/>
            <a:t>2</a:t>
          </a:r>
        </a:p>
      </dsp:txBody>
      <dsp:txXfrm rot="16200000">
        <a:off x="3175773" y="1100359"/>
        <a:ext cx="3026711" cy="825992"/>
      </dsp:txXfrm>
    </dsp:sp>
    <dsp:sp modelId="{BE2EAF24-4B87-44AA-A291-209823CF8F35}">
      <dsp:nvSpPr>
        <dsp:cNvPr id="0" name=""/>
        <dsp:cNvSpPr/>
      </dsp:nvSpPr>
      <dsp:spPr>
        <a:xfrm>
          <a:off x="4025523" y="2854949"/>
          <a:ext cx="542519" cy="619494"/>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4B5B32-57A4-4D61-9668-0365D0E9E193}">
      <dsp:nvSpPr>
        <dsp:cNvPr id="0" name=""/>
        <dsp:cNvSpPr/>
      </dsp:nvSpPr>
      <dsp:spPr>
        <a:xfrm>
          <a:off x="5102125" y="0"/>
          <a:ext cx="3076822" cy="369111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37160" rIns="0" bIns="0" numCol="1" spcCol="1270" anchor="t" anchorCtr="0">
          <a:noAutofit/>
        </a:bodyPr>
        <a:lstStyle/>
        <a:p>
          <a:pPr marL="0" lvl="0" indent="0" algn="l" defTabSz="1778000">
            <a:lnSpc>
              <a:spcPct val="90000"/>
            </a:lnSpc>
            <a:spcBef>
              <a:spcPct val="0"/>
            </a:spcBef>
            <a:spcAft>
              <a:spcPct val="35000"/>
            </a:spcAft>
            <a:buFont typeface="Arial" panose="020B0604020202020204" pitchFamily="34" charset="0"/>
            <a:buNone/>
          </a:pPr>
          <a:endParaRPr lang="it-IT" sz="4000" kern="1200" dirty="0"/>
        </a:p>
        <a:p>
          <a:pPr marL="0" lvl="0" indent="0" algn="l" defTabSz="1778000">
            <a:lnSpc>
              <a:spcPct val="90000"/>
            </a:lnSpc>
            <a:spcBef>
              <a:spcPct val="0"/>
            </a:spcBef>
            <a:spcAft>
              <a:spcPct val="35000"/>
            </a:spcAft>
            <a:buFont typeface="Arial" panose="020B0604020202020204" pitchFamily="34" charset="0"/>
            <a:buNone/>
          </a:pPr>
          <a:r>
            <a:rPr lang="it-IT" sz="4000" kern="1200" dirty="0"/>
            <a:t>Partecipazione nell’hub di imprese CSMT </a:t>
          </a:r>
        </a:p>
      </dsp:txBody>
      <dsp:txXfrm>
        <a:off x="5102125" y="0"/>
        <a:ext cx="3076822" cy="36911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4DE416-867F-40E2-B041-518AA7B8305C}">
      <dsp:nvSpPr>
        <dsp:cNvPr id="0" name=""/>
        <dsp:cNvSpPr/>
      </dsp:nvSpPr>
      <dsp:spPr>
        <a:xfrm>
          <a:off x="0" y="0"/>
          <a:ext cx="75390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F816EE-794E-449F-82C4-2C34A8B7C336}">
      <dsp:nvSpPr>
        <dsp:cNvPr id="0" name=""/>
        <dsp:cNvSpPr/>
      </dsp:nvSpPr>
      <dsp:spPr>
        <a:xfrm>
          <a:off x="0" y="0"/>
          <a:ext cx="1507807" cy="3270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marL="0" lvl="0" indent="0" algn="l" defTabSz="2000250">
            <a:lnSpc>
              <a:spcPct val="90000"/>
            </a:lnSpc>
            <a:spcBef>
              <a:spcPct val="0"/>
            </a:spcBef>
            <a:spcAft>
              <a:spcPct val="35000"/>
            </a:spcAft>
            <a:buNone/>
          </a:pPr>
          <a:r>
            <a:rPr lang="it-IT" sz="4500" kern="1200" dirty="0">
              <a:solidFill>
                <a:schemeClr val="accent1">
                  <a:lumMod val="75000"/>
                </a:schemeClr>
              </a:solidFill>
            </a:rPr>
            <a:t>WILL</a:t>
          </a:r>
        </a:p>
      </dsp:txBody>
      <dsp:txXfrm>
        <a:off x="0" y="0"/>
        <a:ext cx="1507807" cy="3270249"/>
      </dsp:txXfrm>
    </dsp:sp>
    <dsp:sp modelId="{841B28C4-6DD3-401C-B837-48E7CE30BFB0}">
      <dsp:nvSpPr>
        <dsp:cNvPr id="0" name=""/>
        <dsp:cNvSpPr/>
      </dsp:nvSpPr>
      <dsp:spPr>
        <a:xfrm>
          <a:off x="1620893" y="30818"/>
          <a:ext cx="5918144" cy="616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Font typeface="Arial" panose="020B0604020202020204" pitchFamily="34" charset="0"/>
            <a:buNone/>
          </a:pPr>
          <a:r>
            <a:rPr lang="en-US" sz="1700" kern="1200">
              <a:solidFill>
                <a:schemeClr val="accent1">
                  <a:lumMod val="75000"/>
                </a:schemeClr>
              </a:solidFill>
            </a:rPr>
            <a:t>Individuazione e riduzione delle perdite</a:t>
          </a:r>
          <a:endParaRPr lang="it-IT" sz="1700" kern="1200">
            <a:solidFill>
              <a:schemeClr val="accent1">
                <a:lumMod val="75000"/>
              </a:schemeClr>
            </a:solidFill>
          </a:endParaRPr>
        </a:p>
      </dsp:txBody>
      <dsp:txXfrm>
        <a:off x="1620893" y="30818"/>
        <a:ext cx="5918144" cy="616365"/>
      </dsp:txXfrm>
    </dsp:sp>
    <dsp:sp modelId="{0FFC026D-63A0-410D-ABC1-9C0C38B9CF87}">
      <dsp:nvSpPr>
        <dsp:cNvPr id="0" name=""/>
        <dsp:cNvSpPr/>
      </dsp:nvSpPr>
      <dsp:spPr>
        <a:xfrm>
          <a:off x="1507807" y="647183"/>
          <a:ext cx="603123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6EEADC-A528-416A-A3E3-73B1501848AD}">
      <dsp:nvSpPr>
        <dsp:cNvPr id="0" name=""/>
        <dsp:cNvSpPr/>
      </dsp:nvSpPr>
      <dsp:spPr>
        <a:xfrm>
          <a:off x="1620893" y="678002"/>
          <a:ext cx="5918144" cy="616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solidFill>
                <a:schemeClr val="accent1">
                  <a:lumMod val="75000"/>
                </a:schemeClr>
              </a:solidFill>
            </a:rPr>
            <a:t>Smart metering e </a:t>
          </a:r>
          <a:r>
            <a:rPr lang="en-US" sz="1700" kern="1200" dirty="0" err="1">
              <a:solidFill>
                <a:schemeClr val="accent1">
                  <a:lumMod val="75000"/>
                </a:schemeClr>
              </a:solidFill>
            </a:rPr>
            <a:t>coinvolgimento</a:t>
          </a:r>
          <a:r>
            <a:rPr lang="en-US" sz="1700" kern="1200" dirty="0">
              <a:solidFill>
                <a:schemeClr val="accent1">
                  <a:lumMod val="75000"/>
                </a:schemeClr>
              </a:solidFill>
            </a:rPr>
            <a:t> </a:t>
          </a:r>
          <a:r>
            <a:rPr lang="en-US" sz="1700" kern="1200" dirty="0" err="1">
              <a:solidFill>
                <a:schemeClr val="accent1">
                  <a:lumMod val="75000"/>
                </a:schemeClr>
              </a:solidFill>
            </a:rPr>
            <a:t>degli</a:t>
          </a:r>
          <a:r>
            <a:rPr lang="en-US" sz="1700" kern="1200" dirty="0">
              <a:solidFill>
                <a:schemeClr val="accent1">
                  <a:lumMod val="75000"/>
                </a:schemeClr>
              </a:solidFill>
            </a:rPr>
            <a:t> </a:t>
          </a:r>
          <a:r>
            <a:rPr lang="en-US" sz="1700" kern="1200" dirty="0" err="1">
              <a:solidFill>
                <a:schemeClr val="accent1">
                  <a:lumMod val="75000"/>
                </a:schemeClr>
              </a:solidFill>
            </a:rPr>
            <a:t>utenti</a:t>
          </a:r>
          <a:endParaRPr lang="en-US" sz="1700" kern="1200" dirty="0">
            <a:solidFill>
              <a:schemeClr val="accent1">
                <a:lumMod val="75000"/>
              </a:schemeClr>
            </a:solidFill>
          </a:endParaRPr>
        </a:p>
      </dsp:txBody>
      <dsp:txXfrm>
        <a:off x="1620893" y="678002"/>
        <a:ext cx="5918144" cy="616365"/>
      </dsp:txXfrm>
    </dsp:sp>
    <dsp:sp modelId="{F575C5C1-69E4-48AA-BFE5-25C308085DDD}">
      <dsp:nvSpPr>
        <dsp:cNvPr id="0" name=""/>
        <dsp:cNvSpPr/>
      </dsp:nvSpPr>
      <dsp:spPr>
        <a:xfrm>
          <a:off x="1507807" y="1294367"/>
          <a:ext cx="603123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C61417-7608-4F0D-AFEC-886D58A05418}">
      <dsp:nvSpPr>
        <dsp:cNvPr id="0" name=""/>
        <dsp:cNvSpPr/>
      </dsp:nvSpPr>
      <dsp:spPr>
        <a:xfrm>
          <a:off x="1620893" y="1325185"/>
          <a:ext cx="5918144" cy="616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err="1">
              <a:solidFill>
                <a:schemeClr val="accent1">
                  <a:lumMod val="75000"/>
                </a:schemeClr>
              </a:solidFill>
            </a:rPr>
            <a:t>Efficienza</a:t>
          </a:r>
          <a:r>
            <a:rPr lang="en-US" sz="1700" kern="1200" dirty="0">
              <a:solidFill>
                <a:schemeClr val="accent1">
                  <a:lumMod val="75000"/>
                </a:schemeClr>
              </a:solidFill>
            </a:rPr>
            <a:t> </a:t>
          </a:r>
          <a:r>
            <a:rPr lang="en-US" sz="1700" kern="1200" dirty="0" err="1">
              <a:solidFill>
                <a:schemeClr val="accent1">
                  <a:lumMod val="75000"/>
                </a:schemeClr>
              </a:solidFill>
            </a:rPr>
            <a:t>energetica</a:t>
          </a:r>
          <a:r>
            <a:rPr lang="en-US" sz="1700" kern="1200" dirty="0">
              <a:solidFill>
                <a:schemeClr val="accent1">
                  <a:lumMod val="75000"/>
                </a:schemeClr>
              </a:solidFill>
            </a:rPr>
            <a:t> </a:t>
          </a:r>
          <a:r>
            <a:rPr lang="en-US" sz="1700" kern="1200" dirty="0" err="1">
              <a:solidFill>
                <a:schemeClr val="accent1">
                  <a:lumMod val="75000"/>
                </a:schemeClr>
              </a:solidFill>
            </a:rPr>
            <a:t>nelle</a:t>
          </a:r>
          <a:r>
            <a:rPr lang="en-US" sz="1700" kern="1200" dirty="0">
              <a:solidFill>
                <a:schemeClr val="accent1">
                  <a:lumMod val="75000"/>
                </a:schemeClr>
              </a:solidFill>
            </a:rPr>
            <a:t> </a:t>
          </a:r>
          <a:r>
            <a:rPr lang="en-US" sz="1700" kern="1200" dirty="0" err="1">
              <a:solidFill>
                <a:schemeClr val="accent1">
                  <a:lumMod val="75000"/>
                </a:schemeClr>
              </a:solidFill>
            </a:rPr>
            <a:t>reti</a:t>
          </a:r>
          <a:r>
            <a:rPr lang="en-US" sz="1700" kern="1200" dirty="0">
              <a:solidFill>
                <a:schemeClr val="accent1">
                  <a:lumMod val="75000"/>
                </a:schemeClr>
              </a:solidFill>
            </a:rPr>
            <a:t> di </a:t>
          </a:r>
          <a:r>
            <a:rPr lang="en-US" sz="1700" kern="1200" dirty="0" err="1">
              <a:solidFill>
                <a:schemeClr val="accent1">
                  <a:lumMod val="75000"/>
                </a:schemeClr>
              </a:solidFill>
            </a:rPr>
            <a:t>distribuzione</a:t>
          </a:r>
          <a:endParaRPr lang="en-US" sz="1700" kern="1200" dirty="0">
            <a:solidFill>
              <a:schemeClr val="accent1">
                <a:lumMod val="75000"/>
              </a:schemeClr>
            </a:solidFill>
          </a:endParaRPr>
        </a:p>
      </dsp:txBody>
      <dsp:txXfrm>
        <a:off x="1620893" y="1325185"/>
        <a:ext cx="5918144" cy="616365"/>
      </dsp:txXfrm>
    </dsp:sp>
    <dsp:sp modelId="{BFCCABA2-2FB6-4246-9C11-D16F6407167A}">
      <dsp:nvSpPr>
        <dsp:cNvPr id="0" name=""/>
        <dsp:cNvSpPr/>
      </dsp:nvSpPr>
      <dsp:spPr>
        <a:xfrm>
          <a:off x="1507807" y="1941551"/>
          <a:ext cx="603123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85B270-D137-4464-A3DB-0E2BA8E8BBC3}">
      <dsp:nvSpPr>
        <dsp:cNvPr id="0" name=""/>
        <dsp:cNvSpPr/>
      </dsp:nvSpPr>
      <dsp:spPr>
        <a:xfrm>
          <a:off x="1620893" y="1972369"/>
          <a:ext cx="5918144" cy="616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solidFill>
                <a:schemeClr val="accent1">
                  <a:lumMod val="75000"/>
                </a:schemeClr>
              </a:solidFill>
            </a:rPr>
            <a:t>Efficienza energetica nell’ambito della depurazione delle Acque</a:t>
          </a:r>
          <a:endParaRPr lang="en-US" sz="1700" kern="1200" dirty="0">
            <a:solidFill>
              <a:schemeClr val="accent1">
                <a:lumMod val="75000"/>
              </a:schemeClr>
            </a:solidFill>
          </a:endParaRPr>
        </a:p>
      </dsp:txBody>
      <dsp:txXfrm>
        <a:off x="1620893" y="1972369"/>
        <a:ext cx="5918144" cy="616365"/>
      </dsp:txXfrm>
    </dsp:sp>
    <dsp:sp modelId="{2B4B17F8-1337-41C8-AC7E-319646277C86}">
      <dsp:nvSpPr>
        <dsp:cNvPr id="0" name=""/>
        <dsp:cNvSpPr/>
      </dsp:nvSpPr>
      <dsp:spPr>
        <a:xfrm>
          <a:off x="1507807" y="2588735"/>
          <a:ext cx="603123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C316CA-9E70-480F-B532-1675736A25CE}">
      <dsp:nvSpPr>
        <dsp:cNvPr id="0" name=""/>
        <dsp:cNvSpPr/>
      </dsp:nvSpPr>
      <dsp:spPr>
        <a:xfrm>
          <a:off x="1620893" y="2619553"/>
          <a:ext cx="5918144" cy="616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err="1">
              <a:solidFill>
                <a:schemeClr val="accent1">
                  <a:lumMod val="75000"/>
                </a:schemeClr>
              </a:solidFill>
            </a:rPr>
            <a:t>Prevenzione</a:t>
          </a:r>
          <a:r>
            <a:rPr lang="en-US" sz="1700" kern="1200" dirty="0">
              <a:solidFill>
                <a:schemeClr val="accent1">
                  <a:lumMod val="75000"/>
                </a:schemeClr>
              </a:solidFill>
            </a:rPr>
            <a:t> e </a:t>
          </a:r>
          <a:r>
            <a:rPr lang="en-US" sz="1700" kern="1200" dirty="0" err="1">
              <a:solidFill>
                <a:schemeClr val="accent1">
                  <a:lumMod val="75000"/>
                </a:schemeClr>
              </a:solidFill>
            </a:rPr>
            <a:t>controllo</a:t>
          </a:r>
          <a:r>
            <a:rPr lang="en-US" sz="1700" kern="1200" dirty="0">
              <a:solidFill>
                <a:schemeClr val="accent1">
                  <a:lumMod val="75000"/>
                </a:schemeClr>
              </a:solidFill>
            </a:rPr>
            <a:t> </a:t>
          </a:r>
          <a:r>
            <a:rPr lang="en-US" sz="1700" kern="1200" dirty="0" err="1">
              <a:solidFill>
                <a:schemeClr val="accent1">
                  <a:lumMod val="75000"/>
                </a:schemeClr>
              </a:solidFill>
            </a:rPr>
            <a:t>degli</a:t>
          </a:r>
          <a:r>
            <a:rPr lang="en-US" sz="1700" kern="1200" dirty="0">
              <a:solidFill>
                <a:schemeClr val="accent1">
                  <a:lumMod val="75000"/>
                </a:schemeClr>
              </a:solidFill>
            </a:rPr>
            <a:t> </a:t>
          </a:r>
          <a:r>
            <a:rPr lang="en-US" sz="1700" kern="1200" dirty="0" err="1">
              <a:solidFill>
                <a:schemeClr val="accent1">
                  <a:lumMod val="75000"/>
                </a:schemeClr>
              </a:solidFill>
            </a:rPr>
            <a:t>allagamenti</a:t>
          </a:r>
          <a:r>
            <a:rPr lang="en-US" sz="1700" kern="1200" dirty="0">
              <a:solidFill>
                <a:schemeClr val="accent1">
                  <a:lumMod val="75000"/>
                </a:schemeClr>
              </a:solidFill>
            </a:rPr>
            <a:t> </a:t>
          </a:r>
          <a:r>
            <a:rPr lang="en-US" sz="1700" kern="1200" dirty="0" err="1">
              <a:solidFill>
                <a:schemeClr val="accent1">
                  <a:lumMod val="75000"/>
                </a:schemeClr>
              </a:solidFill>
            </a:rPr>
            <a:t>urbani</a:t>
          </a:r>
          <a:endParaRPr lang="en-US" sz="1700" kern="1200" dirty="0">
            <a:solidFill>
              <a:schemeClr val="accent1">
                <a:lumMod val="75000"/>
              </a:schemeClr>
            </a:solidFill>
          </a:endParaRPr>
        </a:p>
      </dsp:txBody>
      <dsp:txXfrm>
        <a:off x="1620893" y="2619553"/>
        <a:ext cx="5918144" cy="616365"/>
      </dsp:txXfrm>
    </dsp:sp>
    <dsp:sp modelId="{BE4139C6-07E1-4A0E-A69E-EF3F91B10842}">
      <dsp:nvSpPr>
        <dsp:cNvPr id="0" name=""/>
        <dsp:cNvSpPr/>
      </dsp:nvSpPr>
      <dsp:spPr>
        <a:xfrm>
          <a:off x="1507807" y="3235918"/>
          <a:ext cx="603123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970939" y="0"/>
            <a:ext cx="3037840" cy="464820"/>
          </a:xfrm>
          <a:prstGeom prst="rect">
            <a:avLst/>
          </a:prstGeom>
        </p:spPr>
        <p:txBody>
          <a:bodyPr vert="horz" lIns="91440" tIns="45720" rIns="91440" bIns="45720" rtlCol="0"/>
          <a:lstStyle>
            <a:lvl1pPr algn="r">
              <a:defRPr sz="1200"/>
            </a:lvl1pPr>
          </a:lstStyle>
          <a:p>
            <a:fld id="{FD053723-775A-49B9-AADC-F211B10CA852}" type="datetimeFigureOut">
              <a:rPr lang="it-IT" smtClean="0"/>
              <a:pPr/>
              <a:t>19/07/2022</a:t>
            </a:fld>
            <a:endParaRPr lang="it-IT"/>
          </a:p>
        </p:txBody>
      </p:sp>
      <p:sp>
        <p:nvSpPr>
          <p:cNvPr id="4" name="Segnaposto piè di pagina 3"/>
          <p:cNvSpPr>
            <a:spLocks noGrp="1"/>
          </p:cNvSpPr>
          <p:nvPr>
            <p:ph type="ftr" sz="quarter" idx="2"/>
          </p:nvPr>
        </p:nvSpPr>
        <p:spPr>
          <a:xfrm>
            <a:off x="0" y="8829966"/>
            <a:ext cx="3037840" cy="46482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970939" y="8829966"/>
            <a:ext cx="3037840" cy="464820"/>
          </a:xfrm>
          <a:prstGeom prst="rect">
            <a:avLst/>
          </a:prstGeom>
        </p:spPr>
        <p:txBody>
          <a:bodyPr vert="horz" lIns="91440" tIns="45720" rIns="91440" bIns="45720" rtlCol="0" anchor="b"/>
          <a:lstStyle>
            <a:lvl1pPr algn="r">
              <a:defRPr sz="1200"/>
            </a:lvl1pPr>
          </a:lstStyle>
          <a:p>
            <a:fld id="{2EA4913F-51B2-4D1E-8270-94C7151A52E1}" type="slidenum">
              <a:rPr lang="it-IT" smtClean="0"/>
              <a:pPr/>
              <a:t>‹N›</a:t>
            </a:fld>
            <a:endParaRPr 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970939" y="0"/>
            <a:ext cx="3037840" cy="464820"/>
          </a:xfrm>
          <a:prstGeom prst="rect">
            <a:avLst/>
          </a:prstGeom>
        </p:spPr>
        <p:txBody>
          <a:bodyPr vert="horz" lIns="91440" tIns="45720" rIns="91440" bIns="45720" rtlCol="0"/>
          <a:lstStyle>
            <a:lvl1pPr algn="r">
              <a:defRPr sz="1200"/>
            </a:lvl1pPr>
          </a:lstStyle>
          <a:p>
            <a:fld id="{38CDFA5D-D5D5-42F7-BE6F-B4F4C949615E}" type="datetimeFigureOut">
              <a:rPr lang="it-IT" smtClean="0"/>
              <a:pPr/>
              <a:t>19/07/2022</a:t>
            </a:fld>
            <a:endParaRPr lang="it-IT"/>
          </a:p>
        </p:txBody>
      </p:sp>
      <p:sp>
        <p:nvSpPr>
          <p:cNvPr id="4" name="Segnaposto immagine diapositiva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701041" y="4415790"/>
            <a:ext cx="5608320" cy="418338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970939" y="8829966"/>
            <a:ext cx="3037840" cy="464820"/>
          </a:xfrm>
          <a:prstGeom prst="rect">
            <a:avLst/>
          </a:prstGeom>
        </p:spPr>
        <p:txBody>
          <a:bodyPr vert="horz" lIns="91440" tIns="45720" rIns="91440" bIns="45720" rtlCol="0" anchor="b"/>
          <a:lstStyle>
            <a:lvl1pPr algn="r">
              <a:defRPr sz="1200"/>
            </a:lvl1pPr>
          </a:lstStyle>
          <a:p>
            <a:fld id="{76D33BD9-ACAA-4775-9369-DA20510C0500}" type="slidenum">
              <a:rPr lang="it-IT" smtClean="0"/>
              <a:pPr/>
              <a:t>‹N›</a:t>
            </a:fld>
            <a:endParaRPr lang="it-IT"/>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Footer Placeholder 3"/>
          <p:cNvSpPr>
            <a:spLocks noGrp="1"/>
          </p:cNvSpPr>
          <p:nvPr>
            <p:ph type="ftr" sz="quarter" idx="10"/>
          </p:nvPr>
        </p:nvSpPr>
        <p:spPr/>
        <p:txBody>
          <a:bodyPr/>
          <a:lstStyle/>
          <a:p>
            <a:endParaRPr lang="it-IT"/>
          </a:p>
        </p:txBody>
      </p:sp>
      <p:sp>
        <p:nvSpPr>
          <p:cNvPr id="5" name="Slide Number Placeholder 4"/>
          <p:cNvSpPr>
            <a:spLocks noGrp="1"/>
          </p:cNvSpPr>
          <p:nvPr>
            <p:ph type="sldNum" sz="quarter" idx="11"/>
          </p:nvPr>
        </p:nvSpPr>
        <p:spPr/>
        <p:txBody>
          <a:bodyPr/>
          <a:lstStyle/>
          <a:p>
            <a:fld id="{76D33BD9-ACAA-4775-9369-DA20510C0500}" type="slidenum">
              <a:rPr lang="it-IT" smtClean="0"/>
              <a:pPr/>
              <a:t>6</a:t>
            </a:fld>
            <a:endParaRPr lang="it-IT"/>
          </a:p>
        </p:txBody>
      </p:sp>
    </p:spTree>
    <p:extLst>
      <p:ext uri="{BB962C8B-B14F-4D97-AF65-F5344CB8AC3E}">
        <p14:creationId xmlns:p14="http://schemas.microsoft.com/office/powerpoint/2010/main" val="286688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Footer Placeholder 3"/>
          <p:cNvSpPr>
            <a:spLocks noGrp="1"/>
          </p:cNvSpPr>
          <p:nvPr>
            <p:ph type="ftr" sz="quarter" idx="10"/>
          </p:nvPr>
        </p:nvSpPr>
        <p:spPr/>
        <p:txBody>
          <a:bodyPr/>
          <a:lstStyle/>
          <a:p>
            <a:endParaRPr lang="it-IT"/>
          </a:p>
        </p:txBody>
      </p:sp>
      <p:sp>
        <p:nvSpPr>
          <p:cNvPr id="5" name="Slide Number Placeholder 4"/>
          <p:cNvSpPr>
            <a:spLocks noGrp="1"/>
          </p:cNvSpPr>
          <p:nvPr>
            <p:ph type="sldNum" sz="quarter" idx="11"/>
          </p:nvPr>
        </p:nvSpPr>
        <p:spPr/>
        <p:txBody>
          <a:bodyPr/>
          <a:lstStyle/>
          <a:p>
            <a:fld id="{76D33BD9-ACAA-4775-9369-DA20510C0500}" type="slidenum">
              <a:rPr lang="it-IT" smtClean="0"/>
              <a:pPr/>
              <a:t>7</a:t>
            </a:fld>
            <a:endParaRPr lang="it-IT"/>
          </a:p>
        </p:txBody>
      </p:sp>
    </p:spTree>
    <p:extLst>
      <p:ext uri="{BB962C8B-B14F-4D97-AF65-F5344CB8AC3E}">
        <p14:creationId xmlns:p14="http://schemas.microsoft.com/office/powerpoint/2010/main" val="16277969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opertina">
    <p:spTree>
      <p:nvGrpSpPr>
        <p:cNvPr id="1" name=""/>
        <p:cNvGrpSpPr/>
        <p:nvPr/>
      </p:nvGrpSpPr>
      <p:grpSpPr>
        <a:xfrm>
          <a:off x="0" y="0"/>
          <a:ext cx="0" cy="0"/>
          <a:chOff x="0" y="0"/>
          <a:chExt cx="0" cy="0"/>
        </a:xfrm>
      </p:grpSpPr>
      <p:pic>
        <p:nvPicPr>
          <p:cNvPr id="6" name="Immagine 5" descr="slide_16-9_1.png">
            <a:extLst>
              <a:ext uri="{FF2B5EF4-FFF2-40B4-BE49-F238E27FC236}">
                <a16:creationId xmlns:a16="http://schemas.microsoft.com/office/drawing/2014/main" id="{7932C0A1-9846-4392-80CB-91911D8F2574}"/>
              </a:ext>
            </a:extLst>
          </p:cNvPr>
          <p:cNvPicPr>
            <a:picLocks noChangeAspect="1"/>
          </p:cNvPicPr>
          <p:nvPr userDrawn="1"/>
        </p:nvPicPr>
        <p:blipFill>
          <a:blip r:embed="rId2" cstate="print"/>
          <a:stretch>
            <a:fillRect/>
          </a:stretch>
        </p:blipFill>
        <p:spPr>
          <a:xfrm>
            <a:off x="0" y="2907"/>
            <a:ext cx="9144000" cy="5137686"/>
          </a:xfrm>
          <a:prstGeom prst="rect">
            <a:avLst/>
          </a:prstGeom>
        </p:spPr>
      </p:pic>
      <p:sp>
        <p:nvSpPr>
          <p:cNvPr id="9" name="Titolo 8"/>
          <p:cNvSpPr>
            <a:spLocks noGrp="1"/>
          </p:cNvSpPr>
          <p:nvPr>
            <p:ph type="title" hasCustomPrompt="1"/>
          </p:nvPr>
        </p:nvSpPr>
        <p:spPr>
          <a:xfrm>
            <a:off x="285720" y="571486"/>
            <a:ext cx="6000792" cy="2143140"/>
          </a:xfrm>
          <a:prstGeom prst="rect">
            <a:avLst/>
          </a:prstGeom>
        </p:spPr>
        <p:txBody>
          <a:bodyPr lIns="0" tIns="0" rIns="0" bIns="0" anchor="t">
            <a:normAutofit/>
          </a:bodyPr>
          <a:lstStyle>
            <a:lvl1pPr algn="l">
              <a:lnSpc>
                <a:spcPts val="3700"/>
              </a:lnSpc>
              <a:defRPr sz="3600" b="0">
                <a:solidFill>
                  <a:schemeClr val="tx2"/>
                </a:solidFill>
                <a:latin typeface="+mj-lt"/>
              </a:defRPr>
            </a:lvl1pPr>
          </a:lstStyle>
          <a:p>
            <a:r>
              <a:rPr lang="it-IT"/>
              <a:t>Fare clic per modificare </a:t>
            </a:r>
            <a:br>
              <a:rPr lang="it-IT"/>
            </a:br>
            <a:r>
              <a:rPr lang="it-IT"/>
              <a:t>il titolo …</a:t>
            </a:r>
          </a:p>
        </p:txBody>
      </p:sp>
      <p:sp>
        <p:nvSpPr>
          <p:cNvPr id="10" name="Segnaposto testo 2"/>
          <p:cNvSpPr>
            <a:spLocks noGrp="1"/>
          </p:cNvSpPr>
          <p:nvPr>
            <p:ph type="body" idx="1" hasCustomPrompt="1"/>
          </p:nvPr>
        </p:nvSpPr>
        <p:spPr>
          <a:xfrm>
            <a:off x="285720" y="3357568"/>
            <a:ext cx="4214842" cy="571504"/>
          </a:xfrm>
          <a:prstGeom prst="rect">
            <a:avLst/>
          </a:prstGeom>
        </p:spPr>
        <p:txBody>
          <a:bodyPr lIns="0" tIns="0" rIns="0" bIns="0" anchor="t"/>
          <a:lstStyle>
            <a:lvl1pPr marL="0" indent="0">
              <a:lnSpc>
                <a:spcPts val="1700"/>
              </a:lnSpc>
              <a:spcBef>
                <a:spcPts val="0"/>
              </a:spcBef>
              <a:buNone/>
              <a:defRPr sz="1700" b="0">
                <a:solidFill>
                  <a:schemeClr val="bg1"/>
                </a:solidFill>
                <a:latin typeface="+mj-lt"/>
              </a:defRPr>
            </a:lvl1pPr>
            <a:lvl2pPr marL="389626" indent="0">
              <a:buNone/>
              <a:defRPr sz="1500">
                <a:solidFill>
                  <a:schemeClr val="tx1">
                    <a:tint val="75000"/>
                  </a:schemeClr>
                </a:solidFill>
              </a:defRPr>
            </a:lvl2pPr>
            <a:lvl3pPr marL="779252" indent="0">
              <a:buNone/>
              <a:defRPr sz="1400">
                <a:solidFill>
                  <a:schemeClr val="tx1">
                    <a:tint val="75000"/>
                  </a:schemeClr>
                </a:solidFill>
              </a:defRPr>
            </a:lvl3pPr>
            <a:lvl4pPr marL="1168878" indent="0">
              <a:buNone/>
              <a:defRPr sz="1200">
                <a:solidFill>
                  <a:schemeClr val="tx1">
                    <a:tint val="75000"/>
                  </a:schemeClr>
                </a:solidFill>
              </a:defRPr>
            </a:lvl4pPr>
            <a:lvl5pPr marL="1558503" indent="0">
              <a:buNone/>
              <a:defRPr sz="1200">
                <a:solidFill>
                  <a:schemeClr val="tx1">
                    <a:tint val="75000"/>
                  </a:schemeClr>
                </a:solidFill>
              </a:defRPr>
            </a:lvl5pPr>
            <a:lvl6pPr marL="1948129" indent="0">
              <a:buNone/>
              <a:defRPr sz="1200">
                <a:solidFill>
                  <a:schemeClr val="tx1">
                    <a:tint val="75000"/>
                  </a:schemeClr>
                </a:solidFill>
              </a:defRPr>
            </a:lvl6pPr>
            <a:lvl7pPr marL="2337755" indent="0">
              <a:buNone/>
              <a:defRPr sz="1200">
                <a:solidFill>
                  <a:schemeClr val="tx1">
                    <a:tint val="75000"/>
                  </a:schemeClr>
                </a:solidFill>
              </a:defRPr>
            </a:lvl7pPr>
            <a:lvl8pPr marL="2727381" indent="0">
              <a:buNone/>
              <a:defRPr sz="1200">
                <a:solidFill>
                  <a:schemeClr val="tx1">
                    <a:tint val="75000"/>
                  </a:schemeClr>
                </a:solidFill>
              </a:defRPr>
            </a:lvl8pPr>
            <a:lvl9pPr marL="3117007" indent="0">
              <a:buNone/>
              <a:defRPr sz="1200">
                <a:solidFill>
                  <a:schemeClr val="tx1">
                    <a:tint val="75000"/>
                  </a:schemeClr>
                </a:solidFill>
              </a:defRPr>
            </a:lvl9pPr>
          </a:lstStyle>
          <a:p>
            <a:pPr lvl="0"/>
            <a:r>
              <a:rPr lang="it-IT"/>
              <a:t>Fare clic per modificare il testo del sottotitolo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pagina base">
    <p:spTree>
      <p:nvGrpSpPr>
        <p:cNvPr id="1" name=""/>
        <p:cNvGrpSpPr/>
        <p:nvPr/>
      </p:nvGrpSpPr>
      <p:grpSpPr>
        <a:xfrm>
          <a:off x="0" y="0"/>
          <a:ext cx="0" cy="0"/>
          <a:chOff x="0" y="0"/>
          <a:chExt cx="0" cy="0"/>
        </a:xfrm>
      </p:grpSpPr>
      <p:sp>
        <p:nvSpPr>
          <p:cNvPr id="6" name="Segnaposto testo 5"/>
          <p:cNvSpPr>
            <a:spLocks noGrp="1" noChangeAspect="1"/>
          </p:cNvSpPr>
          <p:nvPr>
            <p:ph type="body" sz="quarter" idx="10"/>
          </p:nvPr>
        </p:nvSpPr>
        <p:spPr>
          <a:xfrm>
            <a:off x="539998" y="1080000"/>
            <a:ext cx="8264388" cy="3600000"/>
          </a:xfrm>
          <a:prstGeom prst="rect">
            <a:avLst/>
          </a:prstGeom>
        </p:spPr>
        <p:txBody>
          <a:bodyPr lIns="0" tIns="0" rIns="0" bIns="0" numCol="1" spcCol="180000"/>
          <a:lstStyle>
            <a:lvl1pPr marL="171450" indent="-171450" algn="l">
              <a:lnSpc>
                <a:spcPct val="150000"/>
              </a:lnSpc>
              <a:spcBef>
                <a:spcPts val="0"/>
              </a:spcBef>
              <a:buFont typeface="Arial" panose="020B0604020202020204" pitchFamily="34" charset="0"/>
              <a:buChar char="•"/>
              <a:defRPr sz="1200" baseline="0">
                <a:latin typeface="+mj-lt"/>
                <a:cs typeface="Arial" pitchFamily="34" charset="0"/>
              </a:defRPr>
            </a:lvl1pPr>
            <a:lvl2pPr marL="389626" indent="0">
              <a:buNone/>
              <a:defRPr sz="1200">
                <a:solidFill>
                  <a:schemeClr val="tx2"/>
                </a:solidFill>
                <a:latin typeface="+mj-lt"/>
              </a:defRPr>
            </a:lvl2pPr>
          </a:lstStyle>
          <a:p>
            <a:pPr lvl="1"/>
            <a:endParaRPr lang="it-IT" sz="1050" baseline="0">
              <a:latin typeface="Futura Lt BT" pitchFamily="34" charset="0"/>
            </a:endParaRPr>
          </a:p>
        </p:txBody>
      </p:sp>
      <p:sp>
        <p:nvSpPr>
          <p:cNvPr id="8" name="Segnaposto testo 5"/>
          <p:cNvSpPr>
            <a:spLocks noGrp="1" noChangeAspect="1"/>
          </p:cNvSpPr>
          <p:nvPr>
            <p:ph type="body" sz="quarter" idx="11" hasCustomPrompt="1"/>
          </p:nvPr>
        </p:nvSpPr>
        <p:spPr>
          <a:xfrm>
            <a:off x="539552" y="267494"/>
            <a:ext cx="5785083" cy="360040"/>
          </a:xfrm>
          <a:prstGeom prst="rect">
            <a:avLst/>
          </a:prstGeom>
        </p:spPr>
        <p:txBody>
          <a:bodyPr lIns="0" tIns="0" rIns="0" bIns="0" numCol="1" spcCol="180000"/>
          <a:lstStyle>
            <a:lvl1pPr marL="0" indent="0" algn="l">
              <a:lnSpc>
                <a:spcPts val="1600"/>
              </a:lnSpc>
              <a:spcBef>
                <a:spcPts val="0"/>
              </a:spcBef>
              <a:buNone/>
              <a:defRPr sz="1600" baseline="0">
                <a:solidFill>
                  <a:schemeClr val="bg1"/>
                </a:solidFill>
                <a:latin typeface="Futura Hv BT" pitchFamily="34" charset="0"/>
                <a:cs typeface="Arial" pitchFamily="34" charset="0"/>
              </a:defRPr>
            </a:lvl1pPr>
          </a:lstStyle>
          <a:p>
            <a:pPr lvl="0"/>
            <a:r>
              <a:rPr lang="it-IT" sz="1050" baseline="0">
                <a:latin typeface="Futura Lt BT" pitchFamily="34" charset="0"/>
              </a:rPr>
              <a:t>Titolo capitolo</a:t>
            </a:r>
          </a:p>
        </p:txBody>
      </p:sp>
      <p:pic>
        <p:nvPicPr>
          <p:cNvPr id="9" name="Immagine 8" descr="progetto_slide_16-9-5.png"/>
          <p:cNvPicPr>
            <a:picLocks noChangeAspect="1"/>
          </p:cNvPicPr>
          <p:nvPr userDrawn="1"/>
        </p:nvPicPr>
        <p:blipFill>
          <a:blip r:embed="rId2" cstate="print"/>
          <a:stretch>
            <a:fillRect/>
          </a:stretch>
        </p:blipFill>
        <p:spPr>
          <a:xfrm>
            <a:off x="0" y="0"/>
            <a:ext cx="9144000" cy="661995"/>
          </a:xfrm>
          <a:prstGeom prst="rect">
            <a:avLst/>
          </a:prstGeom>
        </p:spPr>
      </p:pic>
      <p:sp>
        <p:nvSpPr>
          <p:cNvPr id="7" name="Rettangolo 6">
            <a:extLst>
              <a:ext uri="{FF2B5EF4-FFF2-40B4-BE49-F238E27FC236}">
                <a16:creationId xmlns:a16="http://schemas.microsoft.com/office/drawing/2014/main" id="{8DF45D25-D168-4E72-8A51-6F5C1164FB6D}"/>
              </a:ext>
            </a:extLst>
          </p:cNvPr>
          <p:cNvSpPr/>
          <p:nvPr userDrawn="1"/>
        </p:nvSpPr>
        <p:spPr>
          <a:xfrm>
            <a:off x="8604448" y="4820335"/>
            <a:ext cx="372218" cy="261610"/>
          </a:xfrm>
          <a:prstGeom prst="rect">
            <a:avLst/>
          </a:prstGeom>
        </p:spPr>
        <p:txBody>
          <a:bodyPr wrap="none">
            <a:spAutoFit/>
          </a:bodyPr>
          <a:lstStyle/>
          <a:p>
            <a:fld id="{B85C3F81-60EF-4CA6-9218-F90A8FB18FF0}" type="slidenum">
              <a:rPr lang="en-US" sz="1050" smtClean="0"/>
              <a:pPr/>
              <a:t>‹N›</a:t>
            </a:fld>
            <a:endParaRPr lang="it-IT"/>
          </a:p>
        </p:txBody>
      </p:sp>
    </p:spTree>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pagina base">
    <p:spTree>
      <p:nvGrpSpPr>
        <p:cNvPr id="1" name=""/>
        <p:cNvGrpSpPr/>
        <p:nvPr/>
      </p:nvGrpSpPr>
      <p:grpSpPr>
        <a:xfrm>
          <a:off x="0" y="0"/>
          <a:ext cx="0" cy="0"/>
          <a:chOff x="0" y="0"/>
          <a:chExt cx="0" cy="0"/>
        </a:xfrm>
      </p:grpSpPr>
      <p:pic>
        <p:nvPicPr>
          <p:cNvPr id="5" name="Immagine 4" descr="slide_16-9_4.png"/>
          <p:cNvPicPr>
            <a:picLocks noChangeAspect="1"/>
          </p:cNvPicPr>
          <p:nvPr userDrawn="1"/>
        </p:nvPicPr>
        <p:blipFill>
          <a:blip r:embed="rId2" cstate="print"/>
          <a:stretch>
            <a:fillRect/>
          </a:stretch>
        </p:blipFill>
        <p:spPr>
          <a:xfrm>
            <a:off x="0" y="4339356"/>
            <a:ext cx="9144000" cy="824682"/>
          </a:xfrm>
          <a:prstGeom prst="rect">
            <a:avLst/>
          </a:prstGeom>
        </p:spPr>
      </p:pic>
      <p:sp>
        <p:nvSpPr>
          <p:cNvPr id="6" name="Segnaposto testo 5"/>
          <p:cNvSpPr>
            <a:spLocks noGrp="1" noChangeAspect="1"/>
          </p:cNvSpPr>
          <p:nvPr>
            <p:ph type="body" sz="quarter" idx="10"/>
          </p:nvPr>
        </p:nvSpPr>
        <p:spPr>
          <a:xfrm>
            <a:off x="539998" y="540000"/>
            <a:ext cx="8264388" cy="3600000"/>
          </a:xfrm>
          <a:prstGeom prst="rect">
            <a:avLst/>
          </a:prstGeom>
        </p:spPr>
        <p:txBody>
          <a:bodyPr lIns="0" tIns="0" rIns="0" bIns="0" numCol="3" spcCol="180000"/>
          <a:lstStyle>
            <a:lvl1pPr marL="0" indent="0" algn="l">
              <a:lnSpc>
                <a:spcPts val="1400"/>
              </a:lnSpc>
              <a:spcBef>
                <a:spcPts val="0"/>
              </a:spcBef>
              <a:buNone/>
              <a:defRPr sz="1050" baseline="0">
                <a:latin typeface="Futura Lt BT" pitchFamily="34" charset="0"/>
                <a:cs typeface="Arial" pitchFamily="34" charset="0"/>
              </a:defRPr>
            </a:lvl1pPr>
          </a:lstStyle>
          <a:p>
            <a:pPr lvl="0"/>
            <a:endParaRPr lang="it-IT" sz="1050" baseline="0">
              <a:latin typeface="Futura Lt BT" pitchFamily="34" charset="0"/>
            </a:endParaRPr>
          </a:p>
        </p:txBody>
      </p:sp>
      <p:sp>
        <p:nvSpPr>
          <p:cNvPr id="8" name="Segnaposto testo 5"/>
          <p:cNvSpPr>
            <a:spLocks noGrp="1" noChangeAspect="1"/>
          </p:cNvSpPr>
          <p:nvPr>
            <p:ph type="body" sz="quarter" idx="11" hasCustomPrompt="1"/>
          </p:nvPr>
        </p:nvSpPr>
        <p:spPr>
          <a:xfrm>
            <a:off x="539552" y="4731990"/>
            <a:ext cx="5785083" cy="360040"/>
          </a:xfrm>
          <a:prstGeom prst="rect">
            <a:avLst/>
          </a:prstGeom>
        </p:spPr>
        <p:txBody>
          <a:bodyPr lIns="0" tIns="0" rIns="0" bIns="0" numCol="1" spcCol="180000"/>
          <a:lstStyle>
            <a:lvl1pPr marL="0" indent="0" algn="l">
              <a:lnSpc>
                <a:spcPts val="1600"/>
              </a:lnSpc>
              <a:spcBef>
                <a:spcPts val="0"/>
              </a:spcBef>
              <a:buNone/>
              <a:defRPr sz="1600" baseline="0">
                <a:solidFill>
                  <a:schemeClr val="bg1"/>
                </a:solidFill>
                <a:latin typeface="Futura Hv BT" pitchFamily="34" charset="0"/>
                <a:cs typeface="Arial" pitchFamily="34" charset="0"/>
              </a:defRPr>
            </a:lvl1pPr>
          </a:lstStyle>
          <a:p>
            <a:pPr lvl="0"/>
            <a:r>
              <a:rPr lang="it-IT" sz="1050" baseline="0">
                <a:latin typeface="Futura Lt BT" pitchFamily="34" charset="0"/>
              </a:rPr>
              <a:t>Titolo capitolo</a:t>
            </a:r>
          </a:p>
        </p:txBody>
      </p:sp>
      <p:sp>
        <p:nvSpPr>
          <p:cNvPr id="7" name="Rettangolo 6">
            <a:extLst>
              <a:ext uri="{FF2B5EF4-FFF2-40B4-BE49-F238E27FC236}">
                <a16:creationId xmlns:a16="http://schemas.microsoft.com/office/drawing/2014/main" id="{C71345C4-09B1-44B5-8226-4EB5EC4C6C3D}"/>
              </a:ext>
            </a:extLst>
          </p:cNvPr>
          <p:cNvSpPr/>
          <p:nvPr userDrawn="1"/>
        </p:nvSpPr>
        <p:spPr>
          <a:xfrm>
            <a:off x="8728358" y="4840873"/>
            <a:ext cx="354584" cy="246221"/>
          </a:xfrm>
          <a:prstGeom prst="rect">
            <a:avLst/>
          </a:prstGeom>
        </p:spPr>
        <p:txBody>
          <a:bodyPr wrap="none">
            <a:spAutoFit/>
          </a:bodyPr>
          <a:lstStyle/>
          <a:p>
            <a:fld id="{B85C3F81-60EF-4CA6-9218-F90A8FB18FF0}" type="slidenum">
              <a:rPr lang="en-US" sz="1000" smtClean="0"/>
              <a:pPr/>
              <a:t>‹N›</a:t>
            </a:fld>
            <a:endParaRPr lang="it-IT" sz="10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apitolo o sezione">
    <p:spTree>
      <p:nvGrpSpPr>
        <p:cNvPr id="1" name=""/>
        <p:cNvGrpSpPr/>
        <p:nvPr/>
      </p:nvGrpSpPr>
      <p:grpSpPr>
        <a:xfrm>
          <a:off x="0" y="0"/>
          <a:ext cx="0" cy="0"/>
          <a:chOff x="0" y="0"/>
          <a:chExt cx="0" cy="0"/>
        </a:xfrm>
      </p:grpSpPr>
      <p:pic>
        <p:nvPicPr>
          <p:cNvPr id="7" name="Immagine 6" descr="slide_16-9_2.png"/>
          <p:cNvPicPr>
            <a:picLocks noChangeAspect="1"/>
          </p:cNvPicPr>
          <p:nvPr userDrawn="1"/>
        </p:nvPicPr>
        <p:blipFill>
          <a:blip r:embed="rId2" cstate="print"/>
          <a:stretch>
            <a:fillRect/>
          </a:stretch>
        </p:blipFill>
        <p:spPr>
          <a:xfrm>
            <a:off x="136898" y="0"/>
            <a:ext cx="9043614" cy="5143500"/>
          </a:xfrm>
          <a:prstGeom prst="rect">
            <a:avLst/>
          </a:prstGeom>
        </p:spPr>
      </p:pic>
      <p:sp>
        <p:nvSpPr>
          <p:cNvPr id="3" name="Segnaposto testo 2"/>
          <p:cNvSpPr>
            <a:spLocks noGrp="1"/>
          </p:cNvSpPr>
          <p:nvPr>
            <p:ph type="body" idx="1"/>
          </p:nvPr>
        </p:nvSpPr>
        <p:spPr>
          <a:xfrm>
            <a:off x="7308304" y="428610"/>
            <a:ext cx="1621414" cy="1357322"/>
          </a:xfrm>
          <a:prstGeom prst="rect">
            <a:avLst/>
          </a:prstGeom>
          <a:noFill/>
        </p:spPr>
        <p:txBody>
          <a:bodyPr lIns="0" tIns="0" rIns="0" bIns="0" anchor="t"/>
          <a:lstStyle>
            <a:lvl1pPr marL="0" indent="0">
              <a:lnSpc>
                <a:spcPts val="1700"/>
              </a:lnSpc>
              <a:spcBef>
                <a:spcPts val="0"/>
              </a:spcBef>
              <a:buNone/>
              <a:defRPr sz="1700" b="0">
                <a:solidFill>
                  <a:schemeClr val="bg1"/>
                </a:solidFill>
                <a:latin typeface="Futura Hv BT" pitchFamily="34" charset="0"/>
              </a:defRPr>
            </a:lvl1pPr>
            <a:lvl2pPr marL="389626" indent="0">
              <a:buNone/>
              <a:defRPr sz="1500">
                <a:solidFill>
                  <a:schemeClr val="tx1">
                    <a:tint val="75000"/>
                  </a:schemeClr>
                </a:solidFill>
              </a:defRPr>
            </a:lvl2pPr>
            <a:lvl3pPr marL="779252" indent="0">
              <a:buNone/>
              <a:defRPr sz="1400">
                <a:solidFill>
                  <a:schemeClr val="tx1">
                    <a:tint val="75000"/>
                  </a:schemeClr>
                </a:solidFill>
              </a:defRPr>
            </a:lvl3pPr>
            <a:lvl4pPr marL="1168878" indent="0">
              <a:buNone/>
              <a:defRPr sz="1200">
                <a:solidFill>
                  <a:schemeClr val="tx1">
                    <a:tint val="75000"/>
                  </a:schemeClr>
                </a:solidFill>
              </a:defRPr>
            </a:lvl4pPr>
            <a:lvl5pPr marL="1558503" indent="0">
              <a:buNone/>
              <a:defRPr sz="1200">
                <a:solidFill>
                  <a:schemeClr val="tx1">
                    <a:tint val="75000"/>
                  </a:schemeClr>
                </a:solidFill>
              </a:defRPr>
            </a:lvl5pPr>
            <a:lvl6pPr marL="1948129" indent="0">
              <a:buNone/>
              <a:defRPr sz="1200">
                <a:solidFill>
                  <a:schemeClr val="tx1">
                    <a:tint val="75000"/>
                  </a:schemeClr>
                </a:solidFill>
              </a:defRPr>
            </a:lvl6pPr>
            <a:lvl7pPr marL="2337755" indent="0">
              <a:buNone/>
              <a:defRPr sz="1200">
                <a:solidFill>
                  <a:schemeClr val="tx1">
                    <a:tint val="75000"/>
                  </a:schemeClr>
                </a:solidFill>
              </a:defRPr>
            </a:lvl7pPr>
            <a:lvl8pPr marL="2727381" indent="0">
              <a:buNone/>
              <a:defRPr sz="1200">
                <a:solidFill>
                  <a:schemeClr val="tx1">
                    <a:tint val="75000"/>
                  </a:schemeClr>
                </a:solidFill>
              </a:defRPr>
            </a:lvl8pPr>
            <a:lvl9pPr marL="3117007" indent="0">
              <a:buNone/>
              <a:defRPr sz="1200">
                <a:solidFill>
                  <a:schemeClr val="tx1">
                    <a:tint val="75000"/>
                  </a:schemeClr>
                </a:solidFill>
              </a:defRPr>
            </a:lvl9pPr>
          </a:lstStyle>
          <a:p>
            <a:pPr lvl="0"/>
            <a:r>
              <a:rPr lang="it-IT"/>
              <a:t>Fare clic per modificare stili del testo dello schema</a:t>
            </a:r>
          </a:p>
        </p:txBody>
      </p:sp>
      <p:sp>
        <p:nvSpPr>
          <p:cNvPr id="8" name="Segnaposto testo 2"/>
          <p:cNvSpPr>
            <a:spLocks noGrp="1"/>
          </p:cNvSpPr>
          <p:nvPr>
            <p:ph type="body" idx="13" hasCustomPrompt="1"/>
          </p:nvPr>
        </p:nvSpPr>
        <p:spPr>
          <a:xfrm>
            <a:off x="6156176" y="428610"/>
            <a:ext cx="864096" cy="1357322"/>
          </a:xfrm>
          <a:prstGeom prst="rect">
            <a:avLst/>
          </a:prstGeom>
        </p:spPr>
        <p:txBody>
          <a:bodyPr lIns="0" tIns="36000" rIns="0" bIns="0" anchor="t"/>
          <a:lstStyle>
            <a:lvl1pPr marL="0" indent="0" algn="ctr">
              <a:lnSpc>
                <a:spcPts val="6700"/>
              </a:lnSpc>
              <a:spcBef>
                <a:spcPts val="0"/>
              </a:spcBef>
              <a:buNone/>
              <a:defRPr sz="7200" b="0">
                <a:solidFill>
                  <a:schemeClr val="bg1"/>
                </a:solidFill>
                <a:latin typeface="Futura Hv BT" pitchFamily="34" charset="0"/>
              </a:defRPr>
            </a:lvl1pPr>
            <a:lvl2pPr marL="389626" indent="0">
              <a:buNone/>
              <a:defRPr sz="1500">
                <a:solidFill>
                  <a:schemeClr val="tx1">
                    <a:tint val="75000"/>
                  </a:schemeClr>
                </a:solidFill>
              </a:defRPr>
            </a:lvl2pPr>
            <a:lvl3pPr marL="779252" indent="0">
              <a:buNone/>
              <a:defRPr sz="1400">
                <a:solidFill>
                  <a:schemeClr val="tx1">
                    <a:tint val="75000"/>
                  </a:schemeClr>
                </a:solidFill>
              </a:defRPr>
            </a:lvl3pPr>
            <a:lvl4pPr marL="1168878" indent="0">
              <a:buNone/>
              <a:defRPr sz="1200">
                <a:solidFill>
                  <a:schemeClr val="tx1">
                    <a:tint val="75000"/>
                  </a:schemeClr>
                </a:solidFill>
              </a:defRPr>
            </a:lvl4pPr>
            <a:lvl5pPr marL="1558503" indent="0">
              <a:buNone/>
              <a:defRPr sz="1200">
                <a:solidFill>
                  <a:schemeClr val="tx1">
                    <a:tint val="75000"/>
                  </a:schemeClr>
                </a:solidFill>
              </a:defRPr>
            </a:lvl5pPr>
            <a:lvl6pPr marL="1948129" indent="0">
              <a:buNone/>
              <a:defRPr sz="1200">
                <a:solidFill>
                  <a:schemeClr val="tx1">
                    <a:tint val="75000"/>
                  </a:schemeClr>
                </a:solidFill>
              </a:defRPr>
            </a:lvl6pPr>
            <a:lvl7pPr marL="2337755" indent="0">
              <a:buNone/>
              <a:defRPr sz="1200">
                <a:solidFill>
                  <a:schemeClr val="tx1">
                    <a:tint val="75000"/>
                  </a:schemeClr>
                </a:solidFill>
              </a:defRPr>
            </a:lvl7pPr>
            <a:lvl8pPr marL="2727381" indent="0">
              <a:buNone/>
              <a:defRPr sz="1200">
                <a:solidFill>
                  <a:schemeClr val="tx1">
                    <a:tint val="75000"/>
                  </a:schemeClr>
                </a:solidFill>
              </a:defRPr>
            </a:lvl8pPr>
            <a:lvl9pPr marL="3117007" indent="0">
              <a:buNone/>
              <a:defRPr sz="1200">
                <a:solidFill>
                  <a:schemeClr val="tx1">
                    <a:tint val="75000"/>
                  </a:schemeClr>
                </a:solidFill>
              </a:defRPr>
            </a:lvl9pPr>
          </a:lstStyle>
          <a:p>
            <a:pPr lvl="0"/>
            <a:r>
              <a:rPr lang="it-IT"/>
              <a:t>1</a:t>
            </a:r>
          </a:p>
        </p:txBody>
      </p:sp>
      <p:sp>
        <p:nvSpPr>
          <p:cNvPr id="18" name="Segnaposto immagine 17"/>
          <p:cNvSpPr>
            <a:spLocks noGrp="1"/>
          </p:cNvSpPr>
          <p:nvPr>
            <p:ph type="pic" sz="quarter" idx="14"/>
          </p:nvPr>
        </p:nvSpPr>
        <p:spPr>
          <a:xfrm>
            <a:off x="0" y="1"/>
            <a:ext cx="6084168" cy="3913200"/>
          </a:xfrm>
          <a:prstGeom prst="rect">
            <a:avLst/>
          </a:prstGeom>
        </p:spPr>
        <p:txBody>
          <a:bodyPr/>
          <a:lstStyle>
            <a:lvl1pPr>
              <a:buNone/>
              <a:defRPr/>
            </a:lvl1pPr>
          </a:lstStyle>
          <a:p>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Modello x grafici pagina intera">
    <p:spTree>
      <p:nvGrpSpPr>
        <p:cNvPr id="1" name=""/>
        <p:cNvGrpSpPr/>
        <p:nvPr/>
      </p:nvGrpSpPr>
      <p:grpSpPr>
        <a:xfrm>
          <a:off x="0" y="0"/>
          <a:ext cx="0" cy="0"/>
          <a:chOff x="0" y="0"/>
          <a:chExt cx="0" cy="0"/>
        </a:xfrm>
      </p:grpSpPr>
      <p:pic>
        <p:nvPicPr>
          <p:cNvPr id="10" name="Immagine 9" descr="slide_16-9_3.png">
            <a:extLst>
              <a:ext uri="{FF2B5EF4-FFF2-40B4-BE49-F238E27FC236}">
                <a16:creationId xmlns:a16="http://schemas.microsoft.com/office/drawing/2014/main" id="{E16F5FC8-AE83-452C-B3E2-CDC7BB205ED5}"/>
              </a:ext>
            </a:extLst>
          </p:cNvPr>
          <p:cNvPicPr>
            <a:picLocks noChangeAspect="1"/>
          </p:cNvPicPr>
          <p:nvPr userDrawn="1"/>
        </p:nvPicPr>
        <p:blipFill>
          <a:blip r:embed="rId2" cstate="print"/>
          <a:stretch>
            <a:fillRect/>
          </a:stretch>
        </p:blipFill>
        <p:spPr>
          <a:xfrm>
            <a:off x="7525647" y="-20538"/>
            <a:ext cx="1654865" cy="5143500"/>
          </a:xfrm>
          <a:prstGeom prst="rect">
            <a:avLst/>
          </a:prstGeom>
        </p:spPr>
      </p:pic>
      <p:sp>
        <p:nvSpPr>
          <p:cNvPr id="3" name="Segnaposto testo 2"/>
          <p:cNvSpPr>
            <a:spLocks noGrp="1"/>
          </p:cNvSpPr>
          <p:nvPr>
            <p:ph type="body" idx="1" hasCustomPrompt="1"/>
          </p:nvPr>
        </p:nvSpPr>
        <p:spPr>
          <a:xfrm>
            <a:off x="7812360" y="540000"/>
            <a:ext cx="1188796" cy="2286016"/>
          </a:xfrm>
          <a:prstGeom prst="rect">
            <a:avLst/>
          </a:prstGeom>
        </p:spPr>
        <p:txBody>
          <a:bodyPr lIns="0" tIns="0" rIns="0" bIns="0" anchor="t"/>
          <a:lstStyle>
            <a:lvl1pPr marL="0" indent="0">
              <a:lnSpc>
                <a:spcPts val="1400"/>
              </a:lnSpc>
              <a:spcBef>
                <a:spcPts val="0"/>
              </a:spcBef>
              <a:buNone/>
              <a:defRPr sz="1400" b="0">
                <a:solidFill>
                  <a:schemeClr val="bg1"/>
                </a:solidFill>
                <a:latin typeface="Futura Hv BT" pitchFamily="34" charset="0"/>
              </a:defRPr>
            </a:lvl1pPr>
            <a:lvl2pPr marL="389626" indent="0">
              <a:buNone/>
              <a:defRPr sz="1500">
                <a:solidFill>
                  <a:schemeClr val="tx1">
                    <a:tint val="75000"/>
                  </a:schemeClr>
                </a:solidFill>
              </a:defRPr>
            </a:lvl2pPr>
            <a:lvl3pPr marL="779252" indent="0">
              <a:buNone/>
              <a:defRPr sz="1400">
                <a:solidFill>
                  <a:schemeClr val="tx1">
                    <a:tint val="75000"/>
                  </a:schemeClr>
                </a:solidFill>
              </a:defRPr>
            </a:lvl3pPr>
            <a:lvl4pPr marL="1168878" indent="0">
              <a:buNone/>
              <a:defRPr sz="1200">
                <a:solidFill>
                  <a:schemeClr val="tx1">
                    <a:tint val="75000"/>
                  </a:schemeClr>
                </a:solidFill>
              </a:defRPr>
            </a:lvl4pPr>
            <a:lvl5pPr marL="1558503" indent="0">
              <a:buNone/>
              <a:defRPr sz="1200">
                <a:solidFill>
                  <a:schemeClr val="tx1">
                    <a:tint val="75000"/>
                  </a:schemeClr>
                </a:solidFill>
              </a:defRPr>
            </a:lvl5pPr>
            <a:lvl6pPr marL="1948129" indent="0">
              <a:buNone/>
              <a:defRPr sz="1200">
                <a:solidFill>
                  <a:schemeClr val="tx1">
                    <a:tint val="75000"/>
                  </a:schemeClr>
                </a:solidFill>
              </a:defRPr>
            </a:lvl6pPr>
            <a:lvl7pPr marL="2337755" indent="0">
              <a:buNone/>
              <a:defRPr sz="1200">
                <a:solidFill>
                  <a:schemeClr val="tx1">
                    <a:tint val="75000"/>
                  </a:schemeClr>
                </a:solidFill>
              </a:defRPr>
            </a:lvl7pPr>
            <a:lvl8pPr marL="2727381" indent="0">
              <a:buNone/>
              <a:defRPr sz="1200">
                <a:solidFill>
                  <a:schemeClr val="tx1">
                    <a:tint val="75000"/>
                  </a:schemeClr>
                </a:solidFill>
              </a:defRPr>
            </a:lvl8pPr>
            <a:lvl9pPr marL="3117007" indent="0">
              <a:buNone/>
              <a:defRPr sz="1200">
                <a:solidFill>
                  <a:schemeClr val="tx1">
                    <a:tint val="75000"/>
                  </a:schemeClr>
                </a:solidFill>
              </a:defRPr>
            </a:lvl9pPr>
          </a:lstStyle>
          <a:p>
            <a:pPr lvl="0"/>
            <a:r>
              <a:rPr lang="it-IT"/>
              <a:t>Titolo</a:t>
            </a:r>
          </a:p>
          <a:p>
            <a:pPr lvl="0"/>
            <a:r>
              <a:rPr lang="it-IT"/>
              <a:t>grafico</a:t>
            </a:r>
          </a:p>
          <a:p>
            <a:pPr lvl="0"/>
            <a:r>
              <a:rPr lang="it-IT"/>
              <a:t>o tabella</a:t>
            </a:r>
          </a:p>
          <a:p>
            <a:pPr lvl="0"/>
            <a:endParaRPr lang="it-IT"/>
          </a:p>
        </p:txBody>
      </p:sp>
      <p:sp>
        <p:nvSpPr>
          <p:cNvPr id="8" name="Segnaposto testo 2"/>
          <p:cNvSpPr>
            <a:spLocks noGrp="1"/>
          </p:cNvSpPr>
          <p:nvPr>
            <p:ph type="body" idx="13" hasCustomPrompt="1"/>
          </p:nvPr>
        </p:nvSpPr>
        <p:spPr>
          <a:xfrm>
            <a:off x="7812360" y="3071816"/>
            <a:ext cx="1188796" cy="857256"/>
          </a:xfrm>
          <a:prstGeom prst="rect">
            <a:avLst/>
          </a:prstGeom>
        </p:spPr>
        <p:txBody>
          <a:bodyPr lIns="0" tIns="0" rIns="0" bIns="0" anchor="t"/>
          <a:lstStyle>
            <a:lvl1pPr marL="0" indent="0" algn="l">
              <a:lnSpc>
                <a:spcPts val="6700"/>
              </a:lnSpc>
              <a:spcBef>
                <a:spcPts val="0"/>
              </a:spcBef>
              <a:buNone/>
              <a:defRPr sz="7200" b="0">
                <a:solidFill>
                  <a:schemeClr val="bg1"/>
                </a:solidFill>
                <a:latin typeface="Futura Hv BT" pitchFamily="34" charset="0"/>
              </a:defRPr>
            </a:lvl1pPr>
            <a:lvl2pPr marL="389626" indent="0">
              <a:buNone/>
              <a:defRPr sz="1500">
                <a:solidFill>
                  <a:schemeClr val="tx1">
                    <a:tint val="75000"/>
                  </a:schemeClr>
                </a:solidFill>
              </a:defRPr>
            </a:lvl2pPr>
            <a:lvl3pPr marL="779252" indent="0">
              <a:buNone/>
              <a:defRPr sz="1400">
                <a:solidFill>
                  <a:schemeClr val="tx1">
                    <a:tint val="75000"/>
                  </a:schemeClr>
                </a:solidFill>
              </a:defRPr>
            </a:lvl3pPr>
            <a:lvl4pPr marL="1168878" indent="0">
              <a:buNone/>
              <a:defRPr sz="1200">
                <a:solidFill>
                  <a:schemeClr val="tx1">
                    <a:tint val="75000"/>
                  </a:schemeClr>
                </a:solidFill>
              </a:defRPr>
            </a:lvl4pPr>
            <a:lvl5pPr marL="1558503" indent="0">
              <a:buNone/>
              <a:defRPr sz="1200">
                <a:solidFill>
                  <a:schemeClr val="tx1">
                    <a:tint val="75000"/>
                  </a:schemeClr>
                </a:solidFill>
              </a:defRPr>
            </a:lvl5pPr>
            <a:lvl6pPr marL="1948129" indent="0">
              <a:buNone/>
              <a:defRPr sz="1200">
                <a:solidFill>
                  <a:schemeClr val="tx1">
                    <a:tint val="75000"/>
                  </a:schemeClr>
                </a:solidFill>
              </a:defRPr>
            </a:lvl6pPr>
            <a:lvl7pPr marL="2337755" indent="0">
              <a:buNone/>
              <a:defRPr sz="1200">
                <a:solidFill>
                  <a:schemeClr val="tx1">
                    <a:tint val="75000"/>
                  </a:schemeClr>
                </a:solidFill>
              </a:defRPr>
            </a:lvl7pPr>
            <a:lvl8pPr marL="2727381" indent="0">
              <a:buNone/>
              <a:defRPr sz="1200">
                <a:solidFill>
                  <a:schemeClr val="tx1">
                    <a:tint val="75000"/>
                  </a:schemeClr>
                </a:solidFill>
              </a:defRPr>
            </a:lvl8pPr>
            <a:lvl9pPr marL="3117007" indent="0">
              <a:buNone/>
              <a:defRPr sz="1200">
                <a:solidFill>
                  <a:schemeClr val="tx1">
                    <a:tint val="75000"/>
                  </a:schemeClr>
                </a:solidFill>
              </a:defRPr>
            </a:lvl9pPr>
          </a:lstStyle>
          <a:p>
            <a:pPr lvl="0"/>
            <a:r>
              <a:rPr lang="it-IT"/>
              <a:t>1</a:t>
            </a:r>
          </a:p>
        </p:txBody>
      </p:sp>
      <p:sp>
        <p:nvSpPr>
          <p:cNvPr id="6" name="Segnaposto grafico 5"/>
          <p:cNvSpPr>
            <a:spLocks noGrp="1"/>
          </p:cNvSpPr>
          <p:nvPr>
            <p:ph type="chart" sz="quarter" idx="14"/>
          </p:nvPr>
        </p:nvSpPr>
        <p:spPr>
          <a:xfrm>
            <a:off x="540000" y="540001"/>
            <a:ext cx="6624288" cy="3399902"/>
          </a:xfrm>
          <a:prstGeom prst="rect">
            <a:avLst/>
          </a:prstGeom>
        </p:spPr>
        <p:txBody>
          <a:bodyPr/>
          <a:lstStyle>
            <a:lvl1pPr>
              <a:buNone/>
              <a:defRPr sz="1200" baseline="0"/>
            </a:lvl1pPr>
          </a:lstStyle>
          <a:p>
            <a:endParaRPr lang="it-IT"/>
          </a:p>
        </p:txBody>
      </p:sp>
      <p:sp>
        <p:nvSpPr>
          <p:cNvPr id="11" name="Segnaposto testo 10"/>
          <p:cNvSpPr>
            <a:spLocks noGrp="1"/>
          </p:cNvSpPr>
          <p:nvPr>
            <p:ph type="body" sz="quarter" idx="15" hasCustomPrompt="1"/>
          </p:nvPr>
        </p:nvSpPr>
        <p:spPr>
          <a:xfrm>
            <a:off x="539552" y="4083919"/>
            <a:ext cx="5688211" cy="720080"/>
          </a:xfrm>
          <a:prstGeom prst="rect">
            <a:avLst/>
          </a:prstGeom>
        </p:spPr>
        <p:txBody>
          <a:bodyPr lIns="0" tIns="0" rIns="0" bIns="0"/>
          <a:lstStyle>
            <a:lvl1pPr marL="0" indent="0">
              <a:spcBef>
                <a:spcPts val="0"/>
              </a:spcBef>
              <a:buNone/>
              <a:defRPr sz="1000" baseline="0">
                <a:latin typeface="Futura Bk BT" pitchFamily="34" charset="0"/>
              </a:defRPr>
            </a:lvl1pPr>
          </a:lstStyle>
          <a:p>
            <a:pPr lvl="0"/>
            <a:r>
              <a:rPr lang="it-IT"/>
              <a:t>Note grafico</a:t>
            </a:r>
          </a:p>
          <a:p>
            <a:pPr lvl="0"/>
            <a:endParaRPr lang="it-IT"/>
          </a:p>
        </p:txBody>
      </p:sp>
      <p:sp>
        <p:nvSpPr>
          <p:cNvPr id="9" name="Rettangolo 8">
            <a:extLst>
              <a:ext uri="{FF2B5EF4-FFF2-40B4-BE49-F238E27FC236}">
                <a16:creationId xmlns:a16="http://schemas.microsoft.com/office/drawing/2014/main" id="{72B0894D-34D8-4DF3-8C34-8C2C47F514D3}"/>
              </a:ext>
            </a:extLst>
          </p:cNvPr>
          <p:cNvSpPr/>
          <p:nvPr userDrawn="1"/>
        </p:nvSpPr>
        <p:spPr>
          <a:xfrm>
            <a:off x="8604448" y="4820335"/>
            <a:ext cx="439544" cy="323165"/>
          </a:xfrm>
          <a:prstGeom prst="rect">
            <a:avLst/>
          </a:prstGeom>
        </p:spPr>
        <p:txBody>
          <a:bodyPr wrap="none">
            <a:spAutoFit/>
          </a:bodyPr>
          <a:lstStyle/>
          <a:p>
            <a:fld id="{B85C3F81-60EF-4CA6-9218-F90A8FB18FF0}" type="slidenum">
              <a:rPr lang="en-US"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3" r:id="rId1"/>
    <p:sldLayoutId id="2147483649" r:id="rId2"/>
    <p:sldLayoutId id="2147483714" r:id="rId3"/>
    <p:sldLayoutId id="2147483651" r:id="rId4"/>
    <p:sldLayoutId id="2147483698" r:id="rId5"/>
  </p:sldLayoutIdLst>
  <p:hf sldNum="0" hdr="0" dt="0"/>
  <p:txStyles>
    <p:titleStyle>
      <a:lvl1pPr algn="ctr" defTabSz="779252" rtl="0" eaLnBrk="1" latinLnBrk="0" hangingPunct="1">
        <a:spcBef>
          <a:spcPct val="0"/>
        </a:spcBef>
        <a:buNone/>
        <a:defRPr sz="3700" kern="1200">
          <a:solidFill>
            <a:schemeClr val="tx1"/>
          </a:solidFill>
          <a:latin typeface="+mj-lt"/>
          <a:ea typeface="+mj-ea"/>
          <a:cs typeface="+mj-cs"/>
        </a:defRPr>
      </a:lvl1pPr>
    </p:titleStyle>
    <p:bodyStyle>
      <a:lvl1pPr marL="292219" indent="-292219" algn="l" defTabSz="779252"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33142" indent="-243516" algn="l" defTabSz="779252"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974065" indent="-194813" algn="l" defTabSz="779252"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6369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4pPr>
      <a:lvl5pPr marL="1753316" indent="-194813" algn="l" defTabSz="779252" rtl="0" eaLnBrk="1" latinLnBrk="0" hangingPunct="1">
        <a:spcBef>
          <a:spcPct val="20000"/>
        </a:spcBef>
        <a:buFont typeface="Arial" pitchFamily="34" charset="0"/>
        <a:buNone/>
        <a:defRPr sz="1700" kern="1200">
          <a:solidFill>
            <a:schemeClr val="tx1"/>
          </a:solidFill>
          <a:latin typeface="+mn-lt"/>
          <a:ea typeface="+mn-ea"/>
          <a:cs typeface="+mn-cs"/>
        </a:defRPr>
      </a:lvl5pPr>
      <a:lvl6pPr marL="2142942"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532568"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922194"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31182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it-IT"/>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376952-AE5A-4574-82F4-4508EC4D268B}"/>
              </a:ext>
            </a:extLst>
          </p:cNvPr>
          <p:cNvSpPr>
            <a:spLocks noGrp="1"/>
          </p:cNvSpPr>
          <p:nvPr>
            <p:ph type="title"/>
          </p:nvPr>
        </p:nvSpPr>
        <p:spPr>
          <a:xfrm>
            <a:off x="251520" y="339502"/>
            <a:ext cx="6000792" cy="2143140"/>
          </a:xfrm>
        </p:spPr>
        <p:txBody>
          <a:bodyPr>
            <a:normAutofit fontScale="90000"/>
          </a:bodyPr>
          <a:lstStyle/>
          <a:p>
            <a:pPr algn="ctr"/>
            <a:br>
              <a:rPr lang="it-IT" dirty="0">
                <a:solidFill>
                  <a:schemeClr val="bg1"/>
                </a:solidFill>
                <a:latin typeface="+mj-lt"/>
              </a:rPr>
            </a:br>
            <a:br>
              <a:rPr lang="it-IT" dirty="0">
                <a:solidFill>
                  <a:schemeClr val="bg1"/>
                </a:solidFill>
                <a:latin typeface="+mj-lt"/>
              </a:rPr>
            </a:br>
            <a:r>
              <a:rPr lang="it-IT" dirty="0">
                <a:solidFill>
                  <a:schemeClr val="bg1"/>
                </a:solidFill>
                <a:latin typeface="+mj-lt"/>
              </a:rPr>
              <a:t>PRESENTAZIONE</a:t>
            </a:r>
            <a:r>
              <a:rPr lang="it-IT" dirty="0">
                <a:solidFill>
                  <a:schemeClr val="bg1"/>
                </a:solidFill>
              </a:rPr>
              <a:t> </a:t>
            </a:r>
            <a:br>
              <a:rPr lang="it-IT" dirty="0">
                <a:solidFill>
                  <a:schemeClr val="bg1"/>
                </a:solidFill>
              </a:rPr>
            </a:br>
            <a:r>
              <a:rPr lang="it-IT" dirty="0">
                <a:solidFill>
                  <a:schemeClr val="bg1"/>
                </a:solidFill>
              </a:rPr>
              <a:t>OPERAZIONI SOCIETARIE</a:t>
            </a:r>
            <a:br>
              <a:rPr lang="it-IT" dirty="0">
                <a:solidFill>
                  <a:schemeClr val="bg1"/>
                </a:solidFill>
              </a:rPr>
            </a:br>
            <a:r>
              <a:rPr lang="it-IT" dirty="0">
                <a:solidFill>
                  <a:schemeClr val="bg1"/>
                </a:solidFill>
              </a:rPr>
              <a:t>DI ACQUE BRESCIANE S.R.L.</a:t>
            </a:r>
            <a:endParaRPr lang="it-IT" dirty="0">
              <a:solidFill>
                <a:schemeClr val="bg1"/>
              </a:solidFill>
              <a:latin typeface="+mj-lt"/>
            </a:endParaRPr>
          </a:p>
        </p:txBody>
      </p:sp>
      <p:sp>
        <p:nvSpPr>
          <p:cNvPr id="3" name="Segnaposto testo 2">
            <a:extLst>
              <a:ext uri="{FF2B5EF4-FFF2-40B4-BE49-F238E27FC236}">
                <a16:creationId xmlns:a16="http://schemas.microsoft.com/office/drawing/2014/main" id="{B5BB5629-372E-4AAF-BFC6-1E7A622C8E2E}"/>
              </a:ext>
            </a:extLst>
          </p:cNvPr>
          <p:cNvSpPr>
            <a:spLocks noGrp="1"/>
          </p:cNvSpPr>
          <p:nvPr>
            <p:ph type="body" idx="1"/>
          </p:nvPr>
        </p:nvSpPr>
        <p:spPr/>
        <p:txBody>
          <a:bodyPr/>
          <a:lstStyle/>
          <a:p>
            <a:r>
              <a:rPr lang="it-IT" dirty="0"/>
              <a:t>Brescia – 19 luglio 2022</a:t>
            </a:r>
          </a:p>
        </p:txBody>
      </p:sp>
    </p:spTree>
    <p:extLst>
      <p:ext uri="{BB962C8B-B14F-4D97-AF65-F5344CB8AC3E}">
        <p14:creationId xmlns:p14="http://schemas.microsoft.com/office/powerpoint/2010/main" val="3460876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F5D9BB-D362-4448-BBEE-28B20AA5B13E}"/>
              </a:ext>
            </a:extLst>
          </p:cNvPr>
          <p:cNvSpPr>
            <a:spLocks noGrp="1"/>
          </p:cNvSpPr>
          <p:nvPr>
            <p:ph type="body" sz="quarter" idx="11"/>
          </p:nvPr>
        </p:nvSpPr>
        <p:spPr/>
        <p:txBody>
          <a:bodyPr/>
          <a:lstStyle/>
          <a:p>
            <a:r>
              <a:rPr lang="it-IT" dirty="0"/>
              <a:t>1 – CROWDLENDING: PLUS DEL PROGETTO</a:t>
            </a:r>
          </a:p>
        </p:txBody>
      </p:sp>
      <p:graphicFrame>
        <p:nvGraphicFramePr>
          <p:cNvPr id="6" name="Diagramma 5">
            <a:extLst>
              <a:ext uri="{FF2B5EF4-FFF2-40B4-BE49-F238E27FC236}">
                <a16:creationId xmlns:a16="http://schemas.microsoft.com/office/drawing/2014/main" id="{811FF1D4-E0B0-423A-8005-A4FCF82DCD5E}"/>
              </a:ext>
            </a:extLst>
          </p:cNvPr>
          <p:cNvGraphicFramePr/>
          <p:nvPr>
            <p:extLst>
              <p:ext uri="{D42A27DB-BD31-4B8C-83A1-F6EECF244321}">
                <p14:modId xmlns:p14="http://schemas.microsoft.com/office/powerpoint/2010/main" val="1568127803"/>
              </p:ext>
            </p:extLst>
          </p:nvPr>
        </p:nvGraphicFramePr>
        <p:xfrm>
          <a:off x="898216" y="105196"/>
          <a:ext cx="7541777" cy="5267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6907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AEEBEE3-AF9E-4E96-AF8A-178171EC9298}"/>
              </a:ext>
            </a:extLst>
          </p:cNvPr>
          <p:cNvSpPr>
            <a:spLocks noGrp="1"/>
          </p:cNvSpPr>
          <p:nvPr>
            <p:ph type="body" sz="quarter" idx="10"/>
          </p:nvPr>
        </p:nvSpPr>
        <p:spPr/>
        <p:txBody>
          <a:bodyPr/>
          <a:lstStyle/>
          <a:p>
            <a:r>
              <a:rPr lang="it-IT" sz="1800" dirty="0"/>
              <a:t>La New-Co dedicata al </a:t>
            </a:r>
            <a:r>
              <a:rPr lang="it-IT" sz="1800" dirty="0" err="1"/>
              <a:t>Crowdlending</a:t>
            </a:r>
            <a:r>
              <a:rPr lang="it-IT" sz="1800" dirty="0"/>
              <a:t> gestirà in via esclusiva una piattaforma digitale;</a:t>
            </a:r>
          </a:p>
          <a:p>
            <a:pPr marL="0" indent="0">
              <a:buNone/>
            </a:pPr>
            <a:endParaRPr lang="it-IT" sz="1800" dirty="0"/>
          </a:p>
          <a:p>
            <a:r>
              <a:rPr lang="it-IT" sz="1800" dirty="0"/>
              <a:t>Tale attività rientra in quelle consentite dall’art. 4 del D.lgs. 175/2016;</a:t>
            </a:r>
          </a:p>
          <a:p>
            <a:endParaRPr lang="it-IT" sz="1800" dirty="0"/>
          </a:p>
          <a:p>
            <a:r>
              <a:rPr lang="it-IT" sz="1800" dirty="0"/>
              <a:t>La costituzione della Società è resa opportuna, qualora confermata alla luce delle modifiche normative di prossima entrata in vigore, dalla necessità che la stessa sia regolata da uno Statuto specificamente ed esclusivamente dedicato a tale attività regolata.</a:t>
            </a:r>
          </a:p>
        </p:txBody>
      </p:sp>
      <p:sp>
        <p:nvSpPr>
          <p:cNvPr id="3" name="Segnaposto testo 2">
            <a:extLst>
              <a:ext uri="{FF2B5EF4-FFF2-40B4-BE49-F238E27FC236}">
                <a16:creationId xmlns:a16="http://schemas.microsoft.com/office/drawing/2014/main" id="{1CE9B5AD-4FC4-4C99-8636-90746C925DD1}"/>
              </a:ext>
            </a:extLst>
          </p:cNvPr>
          <p:cNvSpPr>
            <a:spLocks noGrp="1"/>
          </p:cNvSpPr>
          <p:nvPr>
            <p:ph type="body" sz="quarter" idx="11"/>
          </p:nvPr>
        </p:nvSpPr>
        <p:spPr/>
        <p:txBody>
          <a:bodyPr/>
          <a:lstStyle/>
          <a:p>
            <a:r>
              <a:rPr lang="it-IT" dirty="0"/>
              <a:t>1 – CROWDLENDING: LA NEW-CO di CROWDLENDING</a:t>
            </a:r>
          </a:p>
        </p:txBody>
      </p:sp>
    </p:spTree>
    <p:extLst>
      <p:ext uri="{BB962C8B-B14F-4D97-AF65-F5344CB8AC3E}">
        <p14:creationId xmlns:p14="http://schemas.microsoft.com/office/powerpoint/2010/main" val="2201951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F5D9BB-D362-4448-BBEE-28B20AA5B13E}"/>
              </a:ext>
            </a:extLst>
          </p:cNvPr>
          <p:cNvSpPr>
            <a:spLocks noGrp="1"/>
          </p:cNvSpPr>
          <p:nvPr>
            <p:ph type="body" sz="quarter" idx="11"/>
          </p:nvPr>
        </p:nvSpPr>
        <p:spPr/>
        <p:txBody>
          <a:bodyPr/>
          <a:lstStyle/>
          <a:p>
            <a:r>
              <a:rPr lang="it-IT" dirty="0"/>
              <a:t>1 – CROWDLENDING: LE OPERE DA FINANZIARE</a:t>
            </a:r>
          </a:p>
        </p:txBody>
      </p:sp>
      <p:graphicFrame>
        <p:nvGraphicFramePr>
          <p:cNvPr id="4" name="Diagramma 3">
            <a:extLst>
              <a:ext uri="{FF2B5EF4-FFF2-40B4-BE49-F238E27FC236}">
                <a16:creationId xmlns:a16="http://schemas.microsoft.com/office/drawing/2014/main" id="{3A61EDEE-08B3-4447-BDC8-0B2D04227639}"/>
              </a:ext>
            </a:extLst>
          </p:cNvPr>
          <p:cNvGraphicFramePr/>
          <p:nvPr>
            <p:extLst>
              <p:ext uri="{D42A27DB-BD31-4B8C-83A1-F6EECF244321}">
                <p14:modId xmlns:p14="http://schemas.microsoft.com/office/powerpoint/2010/main" val="2992393520"/>
              </p:ext>
            </p:extLst>
          </p:nvPr>
        </p:nvGraphicFramePr>
        <p:xfrm>
          <a:off x="1524000" y="81200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974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D331A089-54A6-474A-B53B-0B0E7D215721}"/>
              </a:ext>
            </a:extLst>
          </p:cNvPr>
          <p:cNvSpPr>
            <a:spLocks noGrp="1"/>
          </p:cNvSpPr>
          <p:nvPr>
            <p:ph type="body" sz="quarter" idx="10"/>
          </p:nvPr>
        </p:nvSpPr>
        <p:spPr/>
        <p:txBody>
          <a:bodyPr/>
          <a:lstStyle/>
          <a:p>
            <a:r>
              <a:rPr lang="it-IT" sz="1400" dirty="0"/>
              <a:t>Sarà controllata da AB;</a:t>
            </a:r>
          </a:p>
          <a:p>
            <a:r>
              <a:rPr lang="it-IT" sz="1400" dirty="0"/>
              <a:t>Opererà con piattaforma e gestore di metodo di pagamento;</a:t>
            </a:r>
          </a:p>
          <a:p>
            <a:r>
              <a:rPr lang="it-IT" sz="1400" dirty="0"/>
              <a:t>Sarà titolare diretta degli investimenti di start up;</a:t>
            </a:r>
          </a:p>
          <a:p>
            <a:r>
              <a:rPr lang="it-IT" sz="1400" dirty="0"/>
              <a:t>Veicolerà integralmente le provviste finanziarie ad AB con mark-up;</a:t>
            </a:r>
          </a:p>
          <a:p>
            <a:r>
              <a:rPr lang="it-IT" sz="1400" dirty="0"/>
              <a:t>Break </a:t>
            </a:r>
            <a:r>
              <a:rPr lang="it-IT" sz="1400" dirty="0" err="1"/>
              <a:t>even</a:t>
            </a:r>
            <a:r>
              <a:rPr lang="it-IT" sz="1400" dirty="0"/>
              <a:t> al raggiungimento del collocamento di 8 milioni di euro;</a:t>
            </a:r>
          </a:p>
          <a:p>
            <a:r>
              <a:rPr lang="it-IT" sz="1400" dirty="0"/>
              <a:t>Collocamento progressivo con risorse interne al gruppo in 3 anni;</a:t>
            </a:r>
          </a:p>
          <a:p>
            <a:r>
              <a:rPr lang="it-IT" sz="1400" dirty="0"/>
              <a:t>Riduzione dei costi di collocamento esterni: 2% commissione;</a:t>
            </a:r>
          </a:p>
          <a:p>
            <a:r>
              <a:rPr lang="it-IT" sz="1400" dirty="0"/>
              <a:t>Investimenti diretti: 75 mila euro;</a:t>
            </a:r>
          </a:p>
          <a:p>
            <a:r>
              <a:rPr lang="it-IT" sz="1400" dirty="0"/>
              <a:t>Rischio impresa: grava su NewCo (nessun </a:t>
            </a:r>
            <a:r>
              <a:rPr lang="it-IT" sz="1400" dirty="0" err="1"/>
              <a:t>flat</a:t>
            </a:r>
            <a:r>
              <a:rPr lang="it-IT" sz="1400" dirty="0"/>
              <a:t> cost addebitato);</a:t>
            </a:r>
          </a:p>
          <a:p>
            <a:r>
              <a:rPr lang="it-IT" sz="1400" dirty="0"/>
              <a:t>Ricavi: 4% di interesse sui fondi prestati ad AB.</a:t>
            </a:r>
          </a:p>
          <a:p>
            <a:endParaRPr lang="it-IT" dirty="0"/>
          </a:p>
          <a:p>
            <a:endParaRPr lang="it-IT" dirty="0"/>
          </a:p>
        </p:txBody>
      </p:sp>
      <p:sp>
        <p:nvSpPr>
          <p:cNvPr id="3" name="Segnaposto testo 2">
            <a:extLst>
              <a:ext uri="{FF2B5EF4-FFF2-40B4-BE49-F238E27FC236}">
                <a16:creationId xmlns:a16="http://schemas.microsoft.com/office/drawing/2014/main" id="{AAF5D9BB-D362-4448-BBEE-28B20AA5B13E}"/>
              </a:ext>
            </a:extLst>
          </p:cNvPr>
          <p:cNvSpPr>
            <a:spLocks noGrp="1"/>
          </p:cNvSpPr>
          <p:nvPr>
            <p:ph type="body" sz="quarter" idx="11"/>
          </p:nvPr>
        </p:nvSpPr>
        <p:spPr/>
        <p:txBody>
          <a:bodyPr/>
          <a:lstStyle/>
          <a:p>
            <a:r>
              <a:rPr lang="it-IT" dirty="0"/>
              <a:t>1 – CROWDLENDING: il PEF – Note Metodologiche</a:t>
            </a:r>
          </a:p>
        </p:txBody>
      </p:sp>
    </p:spTree>
    <p:extLst>
      <p:ext uri="{BB962C8B-B14F-4D97-AF65-F5344CB8AC3E}">
        <p14:creationId xmlns:p14="http://schemas.microsoft.com/office/powerpoint/2010/main" val="3457276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F5D9BB-D362-4448-BBEE-28B20AA5B13E}"/>
              </a:ext>
            </a:extLst>
          </p:cNvPr>
          <p:cNvSpPr>
            <a:spLocks noGrp="1"/>
          </p:cNvSpPr>
          <p:nvPr>
            <p:ph type="body" sz="quarter" idx="11"/>
          </p:nvPr>
        </p:nvSpPr>
        <p:spPr/>
        <p:txBody>
          <a:bodyPr/>
          <a:lstStyle/>
          <a:p>
            <a:r>
              <a:rPr lang="it-IT" dirty="0"/>
              <a:t>1 – CROWDLENDING: il PEF</a:t>
            </a:r>
          </a:p>
        </p:txBody>
      </p:sp>
      <p:pic>
        <p:nvPicPr>
          <p:cNvPr id="6" name="Immagine 5">
            <a:extLst>
              <a:ext uri="{FF2B5EF4-FFF2-40B4-BE49-F238E27FC236}">
                <a16:creationId xmlns:a16="http://schemas.microsoft.com/office/drawing/2014/main" id="{7B37EE5E-0B70-4772-8BAB-E27F98FEFDF6}"/>
              </a:ext>
            </a:extLst>
          </p:cNvPr>
          <p:cNvPicPr>
            <a:picLocks noChangeAspect="1"/>
          </p:cNvPicPr>
          <p:nvPr/>
        </p:nvPicPr>
        <p:blipFill>
          <a:blip r:embed="rId2"/>
          <a:stretch>
            <a:fillRect/>
          </a:stretch>
        </p:blipFill>
        <p:spPr>
          <a:xfrm>
            <a:off x="250871" y="715265"/>
            <a:ext cx="8642257" cy="3712970"/>
          </a:xfrm>
          <a:prstGeom prst="rect">
            <a:avLst/>
          </a:prstGeom>
        </p:spPr>
      </p:pic>
    </p:spTree>
    <p:extLst>
      <p:ext uri="{BB962C8B-B14F-4D97-AF65-F5344CB8AC3E}">
        <p14:creationId xmlns:p14="http://schemas.microsoft.com/office/powerpoint/2010/main" val="4071237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F5D9BB-D362-4448-BBEE-28B20AA5B13E}"/>
              </a:ext>
            </a:extLst>
          </p:cNvPr>
          <p:cNvSpPr>
            <a:spLocks noGrp="1"/>
          </p:cNvSpPr>
          <p:nvPr>
            <p:ph type="body" sz="quarter" idx="11"/>
          </p:nvPr>
        </p:nvSpPr>
        <p:spPr/>
        <p:txBody>
          <a:bodyPr/>
          <a:lstStyle/>
          <a:p>
            <a:r>
              <a:rPr lang="it-IT" dirty="0"/>
              <a:t>1 – CROWDLENDING: il PEF</a:t>
            </a:r>
          </a:p>
        </p:txBody>
      </p:sp>
      <p:pic>
        <p:nvPicPr>
          <p:cNvPr id="2" name="Immagine 1">
            <a:extLst>
              <a:ext uri="{FF2B5EF4-FFF2-40B4-BE49-F238E27FC236}">
                <a16:creationId xmlns:a16="http://schemas.microsoft.com/office/drawing/2014/main" id="{8C610C12-211F-48B1-8853-21DDC37AE0AC}"/>
              </a:ext>
            </a:extLst>
          </p:cNvPr>
          <p:cNvPicPr>
            <a:picLocks noChangeAspect="1"/>
          </p:cNvPicPr>
          <p:nvPr/>
        </p:nvPicPr>
        <p:blipFill>
          <a:blip r:embed="rId2"/>
          <a:stretch>
            <a:fillRect/>
          </a:stretch>
        </p:blipFill>
        <p:spPr>
          <a:xfrm>
            <a:off x="98331" y="845723"/>
            <a:ext cx="8527957" cy="3654839"/>
          </a:xfrm>
          <a:prstGeom prst="rect">
            <a:avLst/>
          </a:prstGeom>
        </p:spPr>
      </p:pic>
    </p:spTree>
    <p:extLst>
      <p:ext uri="{BB962C8B-B14F-4D97-AF65-F5344CB8AC3E}">
        <p14:creationId xmlns:p14="http://schemas.microsoft.com/office/powerpoint/2010/main" val="2801186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F5D9BB-D362-4448-BBEE-28B20AA5B13E}"/>
              </a:ext>
            </a:extLst>
          </p:cNvPr>
          <p:cNvSpPr>
            <a:spLocks noGrp="1"/>
          </p:cNvSpPr>
          <p:nvPr>
            <p:ph type="body" sz="quarter" idx="11"/>
          </p:nvPr>
        </p:nvSpPr>
        <p:spPr/>
        <p:txBody>
          <a:bodyPr/>
          <a:lstStyle/>
          <a:p>
            <a:r>
              <a:rPr lang="it-IT" dirty="0"/>
              <a:t>1 – CROWDLENDING: il PEF</a:t>
            </a:r>
          </a:p>
        </p:txBody>
      </p:sp>
      <p:pic>
        <p:nvPicPr>
          <p:cNvPr id="4" name="Immagine 3">
            <a:extLst>
              <a:ext uri="{FF2B5EF4-FFF2-40B4-BE49-F238E27FC236}">
                <a16:creationId xmlns:a16="http://schemas.microsoft.com/office/drawing/2014/main" id="{E957E27E-075F-42CD-8F41-365E0EBEDD7A}"/>
              </a:ext>
            </a:extLst>
          </p:cNvPr>
          <p:cNvPicPr>
            <a:picLocks noChangeAspect="1"/>
          </p:cNvPicPr>
          <p:nvPr/>
        </p:nvPicPr>
        <p:blipFill>
          <a:blip r:embed="rId2"/>
          <a:stretch>
            <a:fillRect/>
          </a:stretch>
        </p:blipFill>
        <p:spPr>
          <a:xfrm>
            <a:off x="649661" y="1125860"/>
            <a:ext cx="7657879" cy="2633662"/>
          </a:xfrm>
          <a:prstGeom prst="rect">
            <a:avLst/>
          </a:prstGeom>
        </p:spPr>
      </p:pic>
    </p:spTree>
    <p:extLst>
      <p:ext uri="{BB962C8B-B14F-4D97-AF65-F5344CB8AC3E}">
        <p14:creationId xmlns:p14="http://schemas.microsoft.com/office/powerpoint/2010/main" val="3745617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C178AAB-2C54-4782-A349-19A607EEDC0C}"/>
              </a:ext>
            </a:extLst>
          </p:cNvPr>
          <p:cNvSpPr>
            <a:spLocks noGrp="1"/>
          </p:cNvSpPr>
          <p:nvPr>
            <p:ph type="body" sz="quarter" idx="10"/>
          </p:nvPr>
        </p:nvSpPr>
        <p:spPr>
          <a:xfrm>
            <a:off x="348501" y="771750"/>
            <a:ext cx="8264388" cy="3600000"/>
          </a:xfrm>
        </p:spPr>
        <p:txBody>
          <a:bodyPr/>
          <a:lstStyle/>
          <a:p>
            <a:r>
              <a:rPr lang="it-IT" dirty="0"/>
              <a:t>Nel presente documento sono illustrati gli sviluppi societari legati alle seguenti </a:t>
            </a:r>
            <a:r>
              <a:rPr lang="it-IT" b="1" dirty="0"/>
              <a:t>due iniziative </a:t>
            </a:r>
            <a:r>
              <a:rPr lang="it-IT" dirty="0"/>
              <a:t>:</a:t>
            </a:r>
          </a:p>
        </p:txBody>
      </p:sp>
      <p:sp>
        <p:nvSpPr>
          <p:cNvPr id="3" name="Segnaposto testo 2">
            <a:extLst>
              <a:ext uri="{FF2B5EF4-FFF2-40B4-BE49-F238E27FC236}">
                <a16:creationId xmlns:a16="http://schemas.microsoft.com/office/drawing/2014/main" id="{10D83A68-FC12-49B2-8829-80A9DA1C9326}"/>
              </a:ext>
            </a:extLst>
          </p:cNvPr>
          <p:cNvSpPr>
            <a:spLocks noGrp="1"/>
          </p:cNvSpPr>
          <p:nvPr>
            <p:ph type="body" sz="quarter" idx="11"/>
          </p:nvPr>
        </p:nvSpPr>
        <p:spPr/>
        <p:txBody>
          <a:bodyPr/>
          <a:lstStyle/>
          <a:p>
            <a:r>
              <a:rPr lang="it-IT" dirty="0"/>
              <a:t>CONTENUTI</a:t>
            </a:r>
          </a:p>
        </p:txBody>
      </p:sp>
      <p:graphicFrame>
        <p:nvGraphicFramePr>
          <p:cNvPr id="4" name="Diagramma 3">
            <a:extLst>
              <a:ext uri="{FF2B5EF4-FFF2-40B4-BE49-F238E27FC236}">
                <a16:creationId xmlns:a16="http://schemas.microsoft.com/office/drawing/2014/main" id="{B5E1396A-3496-4996-A77A-E0ED88C8BEFD}"/>
              </a:ext>
            </a:extLst>
          </p:cNvPr>
          <p:cNvGraphicFramePr/>
          <p:nvPr>
            <p:extLst>
              <p:ext uri="{D42A27DB-BD31-4B8C-83A1-F6EECF244321}">
                <p14:modId xmlns:p14="http://schemas.microsoft.com/office/powerpoint/2010/main" val="2515062813"/>
              </p:ext>
            </p:extLst>
          </p:nvPr>
        </p:nvGraphicFramePr>
        <p:xfrm>
          <a:off x="276836" y="1184894"/>
          <a:ext cx="8407718" cy="3691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6911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859AA89-14D3-47C4-A1F2-6802F0781B54}"/>
              </a:ext>
            </a:extLst>
          </p:cNvPr>
          <p:cNvSpPr>
            <a:spLocks noGrp="1"/>
          </p:cNvSpPr>
          <p:nvPr>
            <p:ph type="body" sz="quarter" idx="10"/>
          </p:nvPr>
        </p:nvSpPr>
        <p:spPr>
          <a:xfrm>
            <a:off x="3857625" y="695323"/>
            <a:ext cx="5214938" cy="4090989"/>
          </a:xfrm>
        </p:spPr>
        <p:txBody>
          <a:bodyPr/>
          <a:lstStyle/>
          <a:p>
            <a:pPr marL="0" indent="0" algn="just">
              <a:buNone/>
            </a:pPr>
            <a:r>
              <a:rPr lang="it-IT" dirty="0"/>
              <a:t>CSMT è un Centro di Ricerca, nella forma di consorzio misto pubblico/privato, un ente super partes no profit, costituitosi a Brescia nel dicembre del 2006 per contribuire al benessere diffuso del territorio e della collettività. Un punto di riferimento per lo sviluppo e la contaminazione delle idee, un luogo fisico d’incontro e confronto, dove hanno sede centri di ricerca, laboratori del mondo accademico e imprenditoriale, PMI, spin-off e start-up innovative.</a:t>
            </a:r>
          </a:p>
          <a:p>
            <a:pPr marL="0" indent="0" algn="just">
              <a:buNone/>
            </a:pPr>
            <a:endParaRPr lang="it-IT" dirty="0"/>
          </a:p>
          <a:p>
            <a:pPr marL="0" indent="0" algn="just">
              <a:buNone/>
            </a:pPr>
            <a:r>
              <a:rPr lang="it-IT" dirty="0"/>
              <a:t>Di rilievo nel CSMT risulta essere il progetto internazionale WILL. </a:t>
            </a:r>
          </a:p>
          <a:p>
            <a:pPr marL="0" indent="0" algn="ctr">
              <a:buNone/>
            </a:pPr>
            <a:endParaRPr lang="it-IT" sz="700" b="1" u="sng" dirty="0">
              <a:solidFill>
                <a:schemeClr val="accent1">
                  <a:lumMod val="75000"/>
                </a:schemeClr>
              </a:solidFill>
              <a:highlight>
                <a:srgbClr val="FFFF00"/>
              </a:highlight>
            </a:endParaRPr>
          </a:p>
          <a:p>
            <a:pPr marL="218176" lvl="1"/>
            <a:endParaRPr lang="it-IT" sz="2000" b="1" u="sng" dirty="0">
              <a:solidFill>
                <a:schemeClr val="accent1">
                  <a:lumMod val="75000"/>
                </a:schemeClr>
              </a:solidFill>
              <a:highlight>
                <a:srgbClr val="FFFF00"/>
              </a:highlight>
            </a:endParaRPr>
          </a:p>
          <a:p>
            <a:pPr marL="218176" lvl="1"/>
            <a:r>
              <a:rPr lang="it-IT" sz="2000" b="1" u="sng" dirty="0">
                <a:solidFill>
                  <a:schemeClr val="accent1">
                    <a:lumMod val="75000"/>
                  </a:schemeClr>
                </a:solidFill>
              </a:rPr>
              <a:t>WILL</a:t>
            </a:r>
            <a:br>
              <a:rPr lang="it-IT" sz="2000" dirty="0">
                <a:solidFill>
                  <a:schemeClr val="accent1">
                    <a:lumMod val="75000"/>
                  </a:schemeClr>
                </a:solidFill>
              </a:rPr>
            </a:br>
            <a:r>
              <a:rPr lang="it-IT" sz="1400" dirty="0">
                <a:solidFill>
                  <a:schemeClr val="accent1">
                    <a:lumMod val="75000"/>
                  </a:schemeClr>
                </a:solidFill>
              </a:rPr>
              <a:t>WATER INNOVATION LIVING LAB</a:t>
            </a:r>
          </a:p>
        </p:txBody>
      </p:sp>
      <p:sp>
        <p:nvSpPr>
          <p:cNvPr id="3" name="Segnaposto testo 2">
            <a:extLst>
              <a:ext uri="{FF2B5EF4-FFF2-40B4-BE49-F238E27FC236}">
                <a16:creationId xmlns:a16="http://schemas.microsoft.com/office/drawing/2014/main" id="{9C4EB26C-26C4-4B46-A2F8-B711BB313D5C}"/>
              </a:ext>
            </a:extLst>
          </p:cNvPr>
          <p:cNvSpPr>
            <a:spLocks noGrp="1"/>
          </p:cNvSpPr>
          <p:nvPr>
            <p:ph type="body" sz="quarter" idx="11"/>
          </p:nvPr>
        </p:nvSpPr>
        <p:spPr/>
        <p:txBody>
          <a:bodyPr/>
          <a:lstStyle/>
          <a:p>
            <a:r>
              <a:rPr lang="it-IT" dirty="0"/>
              <a:t>2 – PARTECIPAZIONE IN CSMT</a:t>
            </a:r>
          </a:p>
        </p:txBody>
      </p:sp>
      <p:pic>
        <p:nvPicPr>
          <p:cNvPr id="7" name="Immagine 6">
            <a:extLst>
              <a:ext uri="{FF2B5EF4-FFF2-40B4-BE49-F238E27FC236}">
                <a16:creationId xmlns:a16="http://schemas.microsoft.com/office/drawing/2014/main" id="{DDEDAB7E-CCE0-4425-9B09-AF2187A28F58}"/>
              </a:ext>
            </a:extLst>
          </p:cNvPr>
          <p:cNvPicPr>
            <a:picLocks noChangeAspect="1"/>
          </p:cNvPicPr>
          <p:nvPr/>
        </p:nvPicPr>
        <p:blipFill>
          <a:blip r:embed="rId2"/>
          <a:stretch>
            <a:fillRect/>
          </a:stretch>
        </p:blipFill>
        <p:spPr>
          <a:xfrm>
            <a:off x="71437" y="637381"/>
            <a:ext cx="3647494" cy="4238625"/>
          </a:xfrm>
          <a:prstGeom prst="rect">
            <a:avLst/>
          </a:prstGeom>
        </p:spPr>
      </p:pic>
    </p:spTree>
    <p:extLst>
      <p:ext uri="{BB962C8B-B14F-4D97-AF65-F5344CB8AC3E}">
        <p14:creationId xmlns:p14="http://schemas.microsoft.com/office/powerpoint/2010/main" val="3184389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9C4EB26C-26C4-4B46-A2F8-B711BB313D5C}"/>
              </a:ext>
            </a:extLst>
          </p:cNvPr>
          <p:cNvSpPr>
            <a:spLocks noGrp="1"/>
          </p:cNvSpPr>
          <p:nvPr>
            <p:ph type="body" sz="quarter" idx="11"/>
          </p:nvPr>
        </p:nvSpPr>
        <p:spPr>
          <a:xfrm>
            <a:off x="539552" y="267494"/>
            <a:ext cx="6464363" cy="360040"/>
          </a:xfrm>
        </p:spPr>
        <p:txBody>
          <a:bodyPr/>
          <a:lstStyle/>
          <a:p>
            <a:r>
              <a:rPr lang="it-IT" dirty="0"/>
              <a:t>2 – PARTECIPAZIONE IN CSMT: OBIETTIVI DEL PROGETTO WILL</a:t>
            </a:r>
          </a:p>
        </p:txBody>
      </p:sp>
      <p:sp>
        <p:nvSpPr>
          <p:cNvPr id="9" name="CasellaDiTesto 8">
            <a:extLst>
              <a:ext uri="{FF2B5EF4-FFF2-40B4-BE49-F238E27FC236}">
                <a16:creationId xmlns:a16="http://schemas.microsoft.com/office/drawing/2014/main" id="{29E15982-EF9F-4940-8757-311F2354B107}"/>
              </a:ext>
            </a:extLst>
          </p:cNvPr>
          <p:cNvSpPr txBox="1"/>
          <p:nvPr/>
        </p:nvSpPr>
        <p:spPr>
          <a:xfrm>
            <a:off x="451462" y="699927"/>
            <a:ext cx="8592526" cy="1308050"/>
          </a:xfrm>
          <a:prstGeom prst="rect">
            <a:avLst/>
          </a:prstGeom>
          <a:noFill/>
        </p:spPr>
        <p:txBody>
          <a:bodyPr wrap="square">
            <a:spAutoFit/>
          </a:bodyPr>
          <a:lstStyle/>
          <a:p>
            <a:r>
              <a:rPr lang="en-US" sz="1600" dirty="0"/>
              <a:t>I </a:t>
            </a:r>
            <a:r>
              <a:rPr lang="en-US" sz="1600" dirty="0" err="1"/>
              <a:t>principali</a:t>
            </a:r>
            <a:r>
              <a:rPr lang="en-US" sz="1600" dirty="0"/>
              <a:t> </a:t>
            </a:r>
            <a:r>
              <a:rPr lang="en-US" sz="1600" dirty="0" err="1"/>
              <a:t>temi</a:t>
            </a:r>
            <a:r>
              <a:rPr lang="en-US" sz="1600" dirty="0"/>
              <a:t> di </a:t>
            </a:r>
            <a:r>
              <a:rPr lang="en-US" sz="1600" dirty="0" err="1"/>
              <a:t>innovazione</a:t>
            </a:r>
            <a:r>
              <a:rPr lang="en-US" sz="1600" dirty="0"/>
              <a:t> </a:t>
            </a:r>
            <a:r>
              <a:rPr lang="en-US" sz="1600" dirty="0" err="1"/>
              <a:t>che</a:t>
            </a:r>
            <a:r>
              <a:rPr lang="en-US" sz="1600" dirty="0"/>
              <a:t> </a:t>
            </a:r>
            <a:r>
              <a:rPr lang="en-US" sz="1600" dirty="0" err="1"/>
              <a:t>verranno</a:t>
            </a:r>
            <a:r>
              <a:rPr lang="en-US" sz="1600" dirty="0"/>
              <a:t> </a:t>
            </a:r>
            <a:r>
              <a:rPr lang="en-US" sz="1600" dirty="0" err="1"/>
              <a:t>affrontati</a:t>
            </a:r>
            <a:r>
              <a:rPr lang="en-US" sz="1600" dirty="0"/>
              <a:t> </a:t>
            </a:r>
            <a:r>
              <a:rPr lang="en-US" sz="1600" dirty="0" err="1"/>
              <a:t>dai</a:t>
            </a:r>
            <a:r>
              <a:rPr lang="en-US" sz="1600" dirty="0"/>
              <a:t> </a:t>
            </a:r>
            <a:r>
              <a:rPr lang="en-US" sz="1600" dirty="0" err="1"/>
              <a:t>principali</a:t>
            </a:r>
            <a:r>
              <a:rPr lang="en-US" sz="1600" dirty="0"/>
              <a:t> Stakeholders </a:t>
            </a:r>
            <a:r>
              <a:rPr lang="en-US" sz="1600" dirty="0" err="1"/>
              <a:t>potranno</a:t>
            </a:r>
            <a:r>
              <a:rPr lang="en-US" sz="1600" dirty="0"/>
              <a:t> </a:t>
            </a:r>
            <a:r>
              <a:rPr lang="en-US" sz="1600" dirty="0" err="1"/>
              <a:t>riguardare</a:t>
            </a:r>
            <a:r>
              <a:rPr lang="en-US" sz="1600" dirty="0"/>
              <a:t>:</a:t>
            </a:r>
          </a:p>
          <a:p>
            <a:endParaRPr lang="en-US" sz="1600" dirty="0"/>
          </a:p>
          <a:p>
            <a:endParaRPr lang="en-US" sz="1600" dirty="0"/>
          </a:p>
          <a:p>
            <a:endParaRPr lang="en-US" dirty="0"/>
          </a:p>
        </p:txBody>
      </p:sp>
      <p:graphicFrame>
        <p:nvGraphicFramePr>
          <p:cNvPr id="10" name="Diagramma 9">
            <a:extLst>
              <a:ext uri="{FF2B5EF4-FFF2-40B4-BE49-F238E27FC236}">
                <a16:creationId xmlns:a16="http://schemas.microsoft.com/office/drawing/2014/main" id="{698DE499-E4F1-49FC-A4D9-5AA58F2AC8CF}"/>
              </a:ext>
            </a:extLst>
          </p:cNvPr>
          <p:cNvGraphicFramePr/>
          <p:nvPr>
            <p:extLst>
              <p:ext uri="{D42A27DB-BD31-4B8C-83A1-F6EECF244321}">
                <p14:modId xmlns:p14="http://schemas.microsoft.com/office/powerpoint/2010/main" val="492407392"/>
              </p:ext>
            </p:extLst>
          </p:nvPr>
        </p:nvGraphicFramePr>
        <p:xfrm>
          <a:off x="802481" y="1605756"/>
          <a:ext cx="7539038" cy="3270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4319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9B5C690-162E-6308-C781-9EB0F159247A}"/>
              </a:ext>
            </a:extLst>
          </p:cNvPr>
          <p:cNvSpPr>
            <a:spLocks noGrp="1"/>
          </p:cNvSpPr>
          <p:nvPr>
            <p:ph type="body" sz="quarter" idx="10"/>
          </p:nvPr>
        </p:nvSpPr>
        <p:spPr/>
        <p:txBody>
          <a:bodyPr/>
          <a:lstStyle/>
          <a:p>
            <a:pPr marL="0" lvl="0" indent="0" algn="just">
              <a:lnSpc>
                <a:spcPct val="107000"/>
              </a:lnSpc>
              <a:spcAft>
                <a:spcPts val="800"/>
              </a:spcAft>
              <a:buNone/>
            </a:pPr>
            <a:r>
              <a:rPr lang="it-IT" dirty="0"/>
              <a:t>Acque Bresciane ha presentato un piano di sviluppo societario strettamente funzionale e necessario per la migliore gestione del servizio ad essa affidato.</a:t>
            </a:r>
          </a:p>
          <a:p>
            <a:pPr marL="0" lvl="0" indent="0" algn="just">
              <a:lnSpc>
                <a:spcPct val="107000"/>
              </a:lnSpc>
              <a:spcAft>
                <a:spcPts val="800"/>
              </a:spcAft>
              <a:buNone/>
            </a:pPr>
            <a:r>
              <a:rPr lang="it-IT" dirty="0"/>
              <a:t>Tale piano prevede, in particolare, due iniziative che si sottopongono alla Vostra attenzione:</a:t>
            </a:r>
          </a:p>
          <a:p>
            <a:pPr marL="453390" algn="just">
              <a:lnSpc>
                <a:spcPct val="107000"/>
              </a:lnSpc>
              <a:spcAft>
                <a:spcPts val="800"/>
              </a:spcAft>
            </a:pPr>
            <a:r>
              <a:rPr lang="it-IT" dirty="0"/>
              <a:t>i) la </a:t>
            </a:r>
            <a:r>
              <a:rPr lang="it-IT" b="1" dirty="0"/>
              <a:t>costituzione di una società avente per oggetto l'attività regolata di </a:t>
            </a:r>
            <a:r>
              <a:rPr lang="it-IT" b="1" dirty="0" err="1"/>
              <a:t>crowdlending</a:t>
            </a:r>
            <a:r>
              <a:rPr lang="it-IT" dirty="0"/>
              <a:t>, destinata a finanziare interventi sulle infrastrutture dedicate al servizio idrico integrato o comunque ad esso funzionali, attraverso la raccolta di risparmio presso gli utenti del servizio nelle aree servite onde consentire la partecipazione degli stessi agli investimenti, con ritorno finanziario;</a:t>
            </a:r>
          </a:p>
          <a:p>
            <a:pPr marL="453390" algn="just">
              <a:lnSpc>
                <a:spcPct val="107000"/>
              </a:lnSpc>
              <a:spcAft>
                <a:spcPts val="800"/>
              </a:spcAft>
            </a:pPr>
            <a:r>
              <a:rPr lang="it-IT" dirty="0"/>
              <a:t>ii) l'</a:t>
            </a:r>
            <a:r>
              <a:rPr lang="it-IT" b="1" dirty="0"/>
              <a:t>acquisizione di una partecipazione dell'1% nel Centro di Ricerca CSMT</a:t>
            </a:r>
            <a:r>
              <a:rPr lang="it-IT" dirty="0"/>
              <a:t>, società consortile a responsabilità limitata no profit, onde partecipare al progetto internazionale WILL Water Innovation Living Lab.    </a:t>
            </a:r>
          </a:p>
        </p:txBody>
      </p:sp>
      <p:sp>
        <p:nvSpPr>
          <p:cNvPr id="3" name="Segnaposto testo 2">
            <a:extLst>
              <a:ext uri="{FF2B5EF4-FFF2-40B4-BE49-F238E27FC236}">
                <a16:creationId xmlns:a16="http://schemas.microsoft.com/office/drawing/2014/main" id="{55E8ADDF-ADB6-3A3B-2DEE-FFF37864DEFA}"/>
              </a:ext>
            </a:extLst>
          </p:cNvPr>
          <p:cNvSpPr>
            <a:spLocks noGrp="1"/>
          </p:cNvSpPr>
          <p:nvPr>
            <p:ph type="body" sz="quarter" idx="11"/>
          </p:nvPr>
        </p:nvSpPr>
        <p:spPr/>
        <p:txBody>
          <a:bodyPr/>
          <a:lstStyle/>
          <a:p>
            <a:r>
              <a:rPr lang="it-IT" dirty="0"/>
              <a:t>PREMESSA</a:t>
            </a:r>
          </a:p>
        </p:txBody>
      </p:sp>
    </p:spTree>
    <p:extLst>
      <p:ext uri="{BB962C8B-B14F-4D97-AF65-F5344CB8AC3E}">
        <p14:creationId xmlns:p14="http://schemas.microsoft.com/office/powerpoint/2010/main" val="2073366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700" b="1" dirty="0">
                <a:effectLst>
                  <a:outerShdw blurRad="38100" dist="38100" dir="2700000" algn="tl">
                    <a:srgbClr val="000000">
                      <a:alpha val="43137"/>
                    </a:srgbClr>
                  </a:outerShdw>
                </a:effectLst>
                <a:latin typeface="+mn-lt"/>
              </a:rPr>
              <a:t>Grazie per l’attenzione</a:t>
            </a:r>
            <a:br>
              <a:rPr lang="it-IT" sz="2700" b="1" dirty="0">
                <a:effectLst>
                  <a:outerShdw blurRad="38100" dist="38100" dir="2700000" algn="tl">
                    <a:srgbClr val="000000">
                      <a:alpha val="43137"/>
                    </a:srgbClr>
                  </a:outerShdw>
                </a:effectLst>
                <a:latin typeface="+mn-lt"/>
              </a:rPr>
            </a:br>
            <a:br>
              <a:rPr lang="it-IT" sz="2700" dirty="0">
                <a:latin typeface="+mn-lt"/>
              </a:rPr>
            </a:br>
            <a:endParaRPr lang="it-IT" sz="2700" dirty="0">
              <a:latin typeface="+mn-lt"/>
            </a:endParaRPr>
          </a:p>
        </p:txBody>
      </p:sp>
      <p:sp>
        <p:nvSpPr>
          <p:cNvPr id="3" name="Segnaposto testo 2"/>
          <p:cNvSpPr>
            <a:spLocks noGrp="1"/>
          </p:cNvSpPr>
          <p:nvPr>
            <p:ph type="body" idx="1"/>
          </p:nvPr>
        </p:nvSpPr>
        <p:spPr>
          <a:xfrm>
            <a:off x="1169623" y="3759882"/>
            <a:ext cx="3424559" cy="270030"/>
          </a:xfrm>
        </p:spPr>
        <p:txBody>
          <a:bodyPr/>
          <a:lstStyle/>
          <a:p>
            <a:r>
              <a:rPr lang="it-IT" sz="900" b="1" dirty="0">
                <a:latin typeface="+mn-lt"/>
              </a:rPr>
              <a:t>L’acqua è la materia della vita. E’ matrice, madre e mezzo. Non esiste vita senza acqua.</a:t>
            </a:r>
          </a:p>
          <a:p>
            <a:r>
              <a:rPr lang="it-IT" sz="900" dirty="0">
                <a:latin typeface="+mn-lt"/>
              </a:rPr>
              <a:t>(Albert </a:t>
            </a:r>
            <a:r>
              <a:rPr lang="it-IT" sz="900" dirty="0" err="1">
                <a:latin typeface="+mn-lt"/>
              </a:rPr>
              <a:t>Szent-Gyorgyi</a:t>
            </a:r>
            <a:r>
              <a:rPr lang="it-IT" sz="900" dirty="0">
                <a:latin typeface="+mn-lt"/>
              </a:rPr>
              <a:t>)</a:t>
            </a:r>
          </a:p>
          <a:p>
            <a:endParaRPr lang="it-IT" sz="1138" dirty="0"/>
          </a:p>
        </p:txBody>
      </p:sp>
    </p:spTree>
    <p:extLst>
      <p:ext uri="{BB962C8B-B14F-4D97-AF65-F5344CB8AC3E}">
        <p14:creationId xmlns:p14="http://schemas.microsoft.com/office/powerpoint/2010/main" val="3318122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4CAC6FAB-CAD3-4982-AAE5-1FB140AA28F0}"/>
              </a:ext>
            </a:extLst>
          </p:cNvPr>
          <p:cNvGraphicFramePr/>
          <p:nvPr>
            <p:extLst>
              <p:ext uri="{D42A27DB-BD31-4B8C-83A1-F6EECF244321}">
                <p14:modId xmlns:p14="http://schemas.microsoft.com/office/powerpoint/2010/main" val="2533107699"/>
              </p:ext>
            </p:extLst>
          </p:nvPr>
        </p:nvGraphicFramePr>
        <p:xfrm>
          <a:off x="220910" y="771750"/>
          <a:ext cx="8264388" cy="36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testo 2">
            <a:extLst>
              <a:ext uri="{FF2B5EF4-FFF2-40B4-BE49-F238E27FC236}">
                <a16:creationId xmlns:a16="http://schemas.microsoft.com/office/drawing/2014/main" id="{10D83A68-FC12-49B2-8829-80A9DA1C9326}"/>
              </a:ext>
            </a:extLst>
          </p:cNvPr>
          <p:cNvSpPr>
            <a:spLocks noGrp="1"/>
          </p:cNvSpPr>
          <p:nvPr>
            <p:ph type="body" sz="quarter" idx="11"/>
          </p:nvPr>
        </p:nvSpPr>
        <p:spPr/>
        <p:txBody>
          <a:bodyPr/>
          <a:lstStyle/>
          <a:p>
            <a:r>
              <a:rPr lang="it-IT" dirty="0"/>
              <a:t>ELEMENTI NORMATIVI </a:t>
            </a:r>
          </a:p>
        </p:txBody>
      </p:sp>
    </p:spTree>
    <p:extLst>
      <p:ext uri="{BB962C8B-B14F-4D97-AF65-F5344CB8AC3E}">
        <p14:creationId xmlns:p14="http://schemas.microsoft.com/office/powerpoint/2010/main" val="1801820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C178AAB-2C54-4782-A349-19A607EEDC0C}"/>
              </a:ext>
            </a:extLst>
          </p:cNvPr>
          <p:cNvSpPr>
            <a:spLocks noGrp="1"/>
          </p:cNvSpPr>
          <p:nvPr>
            <p:ph type="body" sz="quarter" idx="10"/>
          </p:nvPr>
        </p:nvSpPr>
        <p:spPr>
          <a:xfrm>
            <a:off x="142875" y="627534"/>
            <a:ext cx="8891588" cy="4052466"/>
          </a:xfrm>
        </p:spPr>
        <p:txBody>
          <a:bodyPr/>
          <a:lstStyle/>
          <a:p>
            <a:pPr marL="0" indent="0">
              <a:buNone/>
            </a:pPr>
            <a:r>
              <a:rPr lang="it-IT" b="1" dirty="0"/>
              <a:t>Verifica dei presupposti di legittimità di cui all'art.4 del </a:t>
            </a:r>
            <a:r>
              <a:rPr lang="it-IT" b="1" dirty="0" err="1"/>
              <a:t>TUSP</a:t>
            </a:r>
            <a:r>
              <a:rPr lang="it-IT" b="1" dirty="0"/>
              <a:t>;</a:t>
            </a:r>
          </a:p>
          <a:p>
            <a:pPr marL="0" indent="0">
              <a:buNone/>
            </a:pPr>
            <a:r>
              <a:rPr lang="it-IT" dirty="0"/>
              <a:t>Si tratta sostanzialmente della verifica dei presupposti di cui all'art.4.2 del </a:t>
            </a:r>
            <a:r>
              <a:rPr lang="it-IT" dirty="0" err="1"/>
              <a:t>TUSP</a:t>
            </a:r>
            <a:r>
              <a:rPr lang="it-IT" dirty="0"/>
              <a:t> che recita:</a:t>
            </a:r>
          </a:p>
          <a:p>
            <a:pPr marL="0" indent="0">
              <a:buNone/>
            </a:pPr>
            <a:r>
              <a:rPr lang="it-IT" i="1" u="sng" dirty="0"/>
              <a:t>Nei limiti di cui al comma 1, le amministrazioni pubbliche possono, direttamente o indirettamente, costituire società e acquisire o mantenere partecipazioni in società esclusivamente per lo svolgimento delle attività sotto indicate:</a:t>
            </a:r>
          </a:p>
          <a:p>
            <a:pPr marL="218176" lvl="1"/>
            <a:r>
              <a:rPr lang="it-IT" i="1" dirty="0"/>
              <a:t>a) produzione di un servizio di interesse generale, ivi inclusa la realizzazione e la gestione delle reti e degli impianti funzionali ai servizi medesimi;</a:t>
            </a:r>
          </a:p>
          <a:p>
            <a:pPr marL="218176" lvl="1"/>
            <a:endParaRPr lang="it-IT" i="1" dirty="0"/>
          </a:p>
          <a:p>
            <a:pPr marL="218176" lvl="1"/>
            <a:r>
              <a:rPr lang="it-IT" i="1" dirty="0"/>
              <a:t>b) progettazione e realizzazione di un'opera pubblica sulla base di un accordo di programma fra amministrazioni pubbliche, ai sensi dell'articolo 193 del decreto legislativo n. 50 del 2016;</a:t>
            </a:r>
          </a:p>
          <a:p>
            <a:pPr marL="218176" lvl="1"/>
            <a:endParaRPr lang="it-IT" i="1" dirty="0"/>
          </a:p>
          <a:p>
            <a:pPr marL="218176" lvl="1"/>
            <a:r>
              <a:rPr lang="it-IT" i="1" dirty="0"/>
              <a:t>c) realizzazione e gestione di un'opera pubblica ovvero organizzazione e gestione di un servizio d'interesse generale attraverso un contratto di partenariato di cui all'articolo 180 del decreto legislativo n. 50 del 2016, con un imprenditore selezionato con le modalità di cui all'articolo 17, commi 1 e 2;</a:t>
            </a:r>
          </a:p>
          <a:p>
            <a:pPr marL="218176" lvl="1"/>
            <a:endParaRPr lang="it-IT" i="1" dirty="0"/>
          </a:p>
          <a:p>
            <a:pPr marL="218176" lvl="1"/>
            <a:r>
              <a:rPr lang="it-IT" i="1" dirty="0"/>
              <a:t>d) autoproduzione di beni o servizi strumentali all'ente o agli enti pubblici partecipanti o allo svolgimento delle loro funzioni, nel rispetto delle condizioni stabilite dalle direttive europee in materia di contratti pubblici e della relativa disciplina nazionale di recepimento;</a:t>
            </a:r>
          </a:p>
          <a:p>
            <a:pPr marL="218176" lvl="1"/>
            <a:endParaRPr lang="it-IT" i="1" dirty="0"/>
          </a:p>
          <a:p>
            <a:pPr marL="218176" lvl="1"/>
            <a:r>
              <a:rPr lang="it-IT" i="1" dirty="0"/>
              <a:t>e) servizi di committenza, ivi incluse le attività di committenza ausiliarie, apprestati a supporto di enti senza scopo di lucro e di amministrazioni aggiudicatrici di cui all'articolo 3, comma 1, lettera a), del decreto legislativo n. 50 del 2016.</a:t>
            </a:r>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sp>
        <p:nvSpPr>
          <p:cNvPr id="3" name="Segnaposto testo 2">
            <a:extLst>
              <a:ext uri="{FF2B5EF4-FFF2-40B4-BE49-F238E27FC236}">
                <a16:creationId xmlns:a16="http://schemas.microsoft.com/office/drawing/2014/main" id="{10D83A68-FC12-49B2-8829-80A9DA1C9326}"/>
              </a:ext>
            </a:extLst>
          </p:cNvPr>
          <p:cNvSpPr>
            <a:spLocks noGrp="1"/>
          </p:cNvSpPr>
          <p:nvPr>
            <p:ph type="body" sz="quarter" idx="11"/>
          </p:nvPr>
        </p:nvSpPr>
        <p:spPr/>
        <p:txBody>
          <a:bodyPr/>
          <a:lstStyle/>
          <a:p>
            <a:r>
              <a:rPr lang="it-IT" dirty="0"/>
              <a:t>ELEMENTI NORMATIVI: ADEMPIMENTI TUSP</a:t>
            </a:r>
          </a:p>
        </p:txBody>
      </p:sp>
    </p:spTree>
    <p:extLst>
      <p:ext uri="{BB962C8B-B14F-4D97-AF65-F5344CB8AC3E}">
        <p14:creationId xmlns:p14="http://schemas.microsoft.com/office/powerpoint/2010/main" val="443216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C178AAB-2C54-4782-A349-19A607EEDC0C}"/>
              </a:ext>
            </a:extLst>
          </p:cNvPr>
          <p:cNvSpPr>
            <a:spLocks noGrp="1"/>
          </p:cNvSpPr>
          <p:nvPr>
            <p:ph type="body" sz="quarter" idx="10"/>
          </p:nvPr>
        </p:nvSpPr>
        <p:spPr>
          <a:xfrm>
            <a:off x="176213" y="752475"/>
            <a:ext cx="8796337" cy="3927525"/>
          </a:xfrm>
        </p:spPr>
        <p:txBody>
          <a:bodyPr/>
          <a:lstStyle/>
          <a:p>
            <a:r>
              <a:rPr lang="it-IT" b="1" dirty="0"/>
              <a:t>Verifica dei presupposti di legittimità di cui all'art.4 del TUSP</a:t>
            </a:r>
          </a:p>
          <a:p>
            <a:pPr marL="0" indent="0">
              <a:buNone/>
            </a:pPr>
            <a:r>
              <a:rPr lang="it-IT" dirty="0"/>
              <a:t>Rispetto al Crowdlending, detta attività risulta ammissibile in quanto strumentale alla missione di Acque Bresciane ed è delimitata esclusivamente al finanziamento di investimenti sul territorio nel quale Acque Bresciane gestisce il SII e alla partecipazione agli investimenti degli utenti serviti, con ritorno finanziario per gli stessi. Il coinvolgimento degli utenti nel finanziamento del SII gestito appare in tutto assimilabile, nella sua </a:t>
            </a:r>
            <a:r>
              <a:rPr lang="it-IT" i="1" dirty="0"/>
              <a:t>ratio</a:t>
            </a:r>
            <a:r>
              <a:rPr lang="it-IT" dirty="0"/>
              <a:t>, ad esempio alla previsione di cui all'art.151 comma 8 D.Lgs. 152/2006 che ammette l'emissione di titoli di debito addirittura convertibili a favore degli utenti.     </a:t>
            </a:r>
          </a:p>
          <a:p>
            <a:pPr marL="0" indent="0">
              <a:buNone/>
            </a:pPr>
            <a:endParaRPr lang="it-IT" dirty="0"/>
          </a:p>
        </p:txBody>
      </p:sp>
      <p:sp>
        <p:nvSpPr>
          <p:cNvPr id="3" name="Segnaposto testo 2">
            <a:extLst>
              <a:ext uri="{FF2B5EF4-FFF2-40B4-BE49-F238E27FC236}">
                <a16:creationId xmlns:a16="http://schemas.microsoft.com/office/drawing/2014/main" id="{10D83A68-FC12-49B2-8829-80A9DA1C9326}"/>
              </a:ext>
            </a:extLst>
          </p:cNvPr>
          <p:cNvSpPr>
            <a:spLocks noGrp="1"/>
          </p:cNvSpPr>
          <p:nvPr>
            <p:ph type="body" sz="quarter" idx="11"/>
          </p:nvPr>
        </p:nvSpPr>
        <p:spPr/>
        <p:txBody>
          <a:bodyPr/>
          <a:lstStyle/>
          <a:p>
            <a:r>
              <a:rPr lang="it-IT" dirty="0"/>
              <a:t>ELEMENTI NORMATIVI: SEGUE</a:t>
            </a:r>
          </a:p>
        </p:txBody>
      </p:sp>
    </p:spTree>
    <p:extLst>
      <p:ext uri="{BB962C8B-B14F-4D97-AF65-F5344CB8AC3E}">
        <p14:creationId xmlns:p14="http://schemas.microsoft.com/office/powerpoint/2010/main" val="2544159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C178AAB-2C54-4782-A349-19A607EEDC0C}"/>
              </a:ext>
            </a:extLst>
          </p:cNvPr>
          <p:cNvSpPr>
            <a:spLocks noGrp="1"/>
          </p:cNvSpPr>
          <p:nvPr>
            <p:ph type="body" sz="quarter" idx="10"/>
          </p:nvPr>
        </p:nvSpPr>
        <p:spPr>
          <a:xfrm>
            <a:off x="235198" y="699000"/>
            <a:ext cx="8637340" cy="4211138"/>
          </a:xfrm>
        </p:spPr>
        <p:txBody>
          <a:bodyPr/>
          <a:lstStyle/>
          <a:p>
            <a:pPr marL="0" indent="0">
              <a:buNone/>
            </a:pPr>
            <a:r>
              <a:rPr lang="it-IT" b="1" dirty="0"/>
              <a:t>Adozione delle delibere degli Enti Partecipanti ex art.5-7 del </a:t>
            </a:r>
            <a:r>
              <a:rPr lang="it-IT" b="1" dirty="0" err="1"/>
              <a:t>TUSP</a:t>
            </a:r>
            <a:r>
              <a:rPr lang="it-IT" b="1" dirty="0"/>
              <a:t> </a:t>
            </a:r>
          </a:p>
          <a:p>
            <a:pPr marL="0" indent="0">
              <a:buNone/>
            </a:pPr>
            <a:r>
              <a:rPr lang="it-IT" dirty="0"/>
              <a:t>La costituzione di una società di capitali da parte di una Amministrazione Pubblica, anche se indirettamente partecipata, richiede che la stessa sia deliberata dall'organo competente.</a:t>
            </a:r>
          </a:p>
          <a:p>
            <a:pPr marL="0" indent="0">
              <a:buNone/>
            </a:pPr>
            <a:r>
              <a:rPr lang="it-IT" dirty="0"/>
              <a:t>Nel caso in esame ai sensi del primo comma dell'art.7 del </a:t>
            </a:r>
            <a:r>
              <a:rPr lang="it-IT" dirty="0" err="1"/>
              <a:t>TUSP</a:t>
            </a:r>
            <a:r>
              <a:rPr lang="it-IT" dirty="0"/>
              <a:t> l'organo competente per i Comuni è il Consiglio Comunale.</a:t>
            </a:r>
          </a:p>
          <a:p>
            <a:pPr marL="0" indent="0">
              <a:buNone/>
            </a:pPr>
            <a:r>
              <a:rPr lang="it-IT" dirty="0"/>
              <a:t>Per il combinato disposto degli artt. 5 e 7 del TUSP la deliberazione deve contenere:</a:t>
            </a:r>
          </a:p>
          <a:p>
            <a:pPr marL="0" indent="0">
              <a:buNone/>
            </a:pPr>
            <a:endParaRPr lang="it-IT" dirty="0"/>
          </a:p>
          <a:p>
            <a:pPr marL="218176" lvl="1"/>
            <a:r>
              <a:rPr lang="it-IT" dirty="0"/>
              <a:t>i) art. 5 comma 1: analiticamente motivato con riferimento alla necessità della società per il perseguimento delle finalità istituzionali di cui all'articolo 4, evidenziando, altresì, le ragioni e le finalità che giustificano tale scelta, anche sul piano della convenienza economica e della sostenibilità finanziaria, nonché di gestione diretta o esternalizzata del servizio affidato. La motivazione deve anche dare conto della compatibilità della scelta con i principi di efficienza, di efficacia e di economicità dell'azione amministrativa.</a:t>
            </a:r>
          </a:p>
          <a:p>
            <a:pPr marL="218176" lvl="1"/>
            <a:endParaRPr lang="it-IT" i="1" dirty="0"/>
          </a:p>
          <a:p>
            <a:pPr marL="218176" lvl="1"/>
            <a:r>
              <a:rPr lang="it-IT" dirty="0"/>
              <a:t>ii) art.5 comma 2: compatibilità dell'intervento finanziario previsto con le norme dei trattati europei e, in particolare, con la disciplina europea in materia di aiuti di Stato alle imprese. Gli enti locali sottopongono lo schema di atto deliberativo a forme di consultazione pubblica, secondo modalità da essi stessi disciplinate.</a:t>
            </a:r>
          </a:p>
          <a:p>
            <a:pPr marL="218176" lvl="1"/>
            <a:endParaRPr lang="it-IT" dirty="0"/>
          </a:p>
          <a:p>
            <a:pPr marL="218176" lvl="1"/>
            <a:r>
              <a:rPr lang="it-IT" dirty="0"/>
              <a:t>iii) art.7 comma 3: indicazione degli elementi essenziali dell'atto costitutivo.</a:t>
            </a:r>
          </a:p>
        </p:txBody>
      </p:sp>
      <p:sp>
        <p:nvSpPr>
          <p:cNvPr id="3" name="Segnaposto testo 2">
            <a:extLst>
              <a:ext uri="{FF2B5EF4-FFF2-40B4-BE49-F238E27FC236}">
                <a16:creationId xmlns:a16="http://schemas.microsoft.com/office/drawing/2014/main" id="{10D83A68-FC12-49B2-8829-80A9DA1C9326}"/>
              </a:ext>
            </a:extLst>
          </p:cNvPr>
          <p:cNvSpPr>
            <a:spLocks noGrp="1"/>
          </p:cNvSpPr>
          <p:nvPr>
            <p:ph type="body" sz="quarter" idx="11"/>
          </p:nvPr>
        </p:nvSpPr>
        <p:spPr/>
        <p:txBody>
          <a:bodyPr/>
          <a:lstStyle/>
          <a:p>
            <a:r>
              <a:rPr lang="it-IT" dirty="0"/>
              <a:t>ELEMENTI NORMATIVI: SEGUE</a:t>
            </a:r>
          </a:p>
        </p:txBody>
      </p:sp>
    </p:spTree>
    <p:extLst>
      <p:ext uri="{BB962C8B-B14F-4D97-AF65-F5344CB8AC3E}">
        <p14:creationId xmlns:p14="http://schemas.microsoft.com/office/powerpoint/2010/main" val="1656942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C178AAB-2C54-4782-A349-19A607EEDC0C}"/>
              </a:ext>
            </a:extLst>
          </p:cNvPr>
          <p:cNvSpPr>
            <a:spLocks noGrp="1"/>
          </p:cNvSpPr>
          <p:nvPr>
            <p:ph type="body" sz="quarter" idx="10"/>
          </p:nvPr>
        </p:nvSpPr>
        <p:spPr>
          <a:xfrm>
            <a:off x="166688" y="676275"/>
            <a:ext cx="8637698" cy="4003725"/>
          </a:xfrm>
        </p:spPr>
        <p:txBody>
          <a:bodyPr/>
          <a:lstStyle/>
          <a:p>
            <a:pPr marL="0" indent="0">
              <a:buNone/>
            </a:pPr>
            <a:r>
              <a:rPr lang="it-IT" b="1" dirty="0"/>
              <a:t>Adozione delle delibere degli Enti Partecipanti ex art.5-7 del </a:t>
            </a:r>
            <a:r>
              <a:rPr lang="it-IT" b="1" dirty="0" err="1"/>
              <a:t>TUSP</a:t>
            </a:r>
            <a:r>
              <a:rPr lang="it-IT" b="1" dirty="0"/>
              <a:t> </a:t>
            </a:r>
          </a:p>
          <a:p>
            <a:pPr marL="0" indent="0">
              <a:buNone/>
            </a:pPr>
            <a:r>
              <a:rPr lang="it-IT" dirty="0"/>
              <a:t>In merito a tali motivazioni si richiama sinteticamente quanto esposto nelle precedenti slides e quindi:</a:t>
            </a:r>
          </a:p>
          <a:p>
            <a:pPr marL="0" indent="0">
              <a:buNone/>
            </a:pPr>
            <a:endParaRPr lang="it-IT" dirty="0"/>
          </a:p>
          <a:p>
            <a:pPr marL="503926" lvl="1" indent="-285750">
              <a:buAutoNum type="romanLcParenR"/>
            </a:pPr>
            <a:r>
              <a:rPr lang="it-IT" dirty="0"/>
              <a:t>per quanto riguarda la società di </a:t>
            </a:r>
            <a:r>
              <a:rPr lang="it-IT" dirty="0" err="1"/>
              <a:t>crowdlending</a:t>
            </a:r>
            <a:r>
              <a:rPr lang="it-IT" dirty="0"/>
              <a:t> l'obbligatorietà di essere soggetta a rilascio di licenza da parte dell'Autorità competente, nonché la funzionalità dell'offrire una opportunità di investimento e partecipazione agli utenti.    </a:t>
            </a:r>
          </a:p>
          <a:p>
            <a:pPr marL="0" indent="0">
              <a:buNone/>
            </a:pPr>
            <a:endParaRPr lang="it-IT" dirty="0"/>
          </a:p>
          <a:p>
            <a:pPr marL="0" indent="0">
              <a:buNone/>
            </a:pPr>
            <a:r>
              <a:rPr lang="it-IT" dirty="0"/>
              <a:t>L'atto deliberativo:</a:t>
            </a:r>
          </a:p>
          <a:p>
            <a:pPr marL="0" indent="0">
              <a:buNone/>
            </a:pPr>
            <a:endParaRPr lang="it-IT" dirty="0"/>
          </a:p>
          <a:p>
            <a:pPr marL="503926" lvl="1" indent="-285750">
              <a:buFont typeface="Arial" panose="020B0604020202020204" pitchFamily="34" charset="0"/>
              <a:buAutoNum type="romanLcParenR"/>
            </a:pPr>
            <a:r>
              <a:rPr lang="it-IT" dirty="0"/>
              <a:t>art.5 comma 3 deve essere inviato "</a:t>
            </a:r>
            <a:r>
              <a:rPr lang="it-IT" i="1" dirty="0"/>
              <a:t>alla Corte dei conti, a fini conoscitivi, e all'Autorità garante della concorrenza e del mercato</a:t>
            </a:r>
            <a:r>
              <a:rPr lang="it-IT" dirty="0"/>
              <a:t>".</a:t>
            </a:r>
          </a:p>
          <a:p>
            <a:pPr marL="503926" lvl="1" indent="-285750">
              <a:buAutoNum type="romanLcParenR"/>
            </a:pPr>
            <a:r>
              <a:rPr lang="it-IT" dirty="0"/>
              <a:t>art.7.comma 4 "</a:t>
            </a:r>
            <a:r>
              <a:rPr lang="it-IT" i="1" dirty="0"/>
              <a:t>è pubblicato sui siti istituzionali dell'amministrazione pubblica partecipante</a:t>
            </a:r>
            <a:r>
              <a:rPr lang="it-IT" dirty="0"/>
              <a:t>";</a:t>
            </a:r>
          </a:p>
          <a:p>
            <a:pPr marL="285750" indent="-285750">
              <a:buAutoNum type="romanLcParenR"/>
            </a:pPr>
            <a:endParaRPr lang="it-IT" sz="1400" dirty="0"/>
          </a:p>
          <a:p>
            <a:pPr marL="0" indent="0">
              <a:buNone/>
            </a:pPr>
            <a:endParaRPr lang="it-IT" dirty="0"/>
          </a:p>
          <a:p>
            <a:pPr marL="0" indent="0">
              <a:buNone/>
            </a:pPr>
            <a:endParaRPr lang="it-IT" i="1" dirty="0"/>
          </a:p>
        </p:txBody>
      </p:sp>
      <p:sp>
        <p:nvSpPr>
          <p:cNvPr id="3" name="Segnaposto testo 2">
            <a:extLst>
              <a:ext uri="{FF2B5EF4-FFF2-40B4-BE49-F238E27FC236}">
                <a16:creationId xmlns:a16="http://schemas.microsoft.com/office/drawing/2014/main" id="{10D83A68-FC12-49B2-8829-80A9DA1C9326}"/>
              </a:ext>
            </a:extLst>
          </p:cNvPr>
          <p:cNvSpPr>
            <a:spLocks noGrp="1"/>
          </p:cNvSpPr>
          <p:nvPr>
            <p:ph type="body" sz="quarter" idx="11"/>
          </p:nvPr>
        </p:nvSpPr>
        <p:spPr/>
        <p:txBody>
          <a:bodyPr/>
          <a:lstStyle/>
          <a:p>
            <a:r>
              <a:rPr lang="it-IT" dirty="0"/>
              <a:t>ELEMENTI NORMATIVI: SEGUE</a:t>
            </a:r>
          </a:p>
        </p:txBody>
      </p:sp>
    </p:spTree>
    <p:extLst>
      <p:ext uri="{BB962C8B-B14F-4D97-AF65-F5344CB8AC3E}">
        <p14:creationId xmlns:p14="http://schemas.microsoft.com/office/powerpoint/2010/main" val="3801472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C178AAB-2C54-4782-A349-19A607EEDC0C}"/>
              </a:ext>
            </a:extLst>
          </p:cNvPr>
          <p:cNvSpPr>
            <a:spLocks noGrp="1"/>
          </p:cNvSpPr>
          <p:nvPr>
            <p:ph type="body" sz="quarter" idx="10"/>
          </p:nvPr>
        </p:nvSpPr>
        <p:spPr>
          <a:xfrm>
            <a:off x="348501" y="771750"/>
            <a:ext cx="8264388" cy="3600000"/>
          </a:xfrm>
        </p:spPr>
        <p:txBody>
          <a:bodyPr/>
          <a:lstStyle/>
          <a:p>
            <a:r>
              <a:rPr lang="it-IT" dirty="0"/>
              <a:t>Nel presente documento sono illustrati gli sviluppi societari legati alle seguenti </a:t>
            </a:r>
            <a:r>
              <a:rPr lang="it-IT" b="1" dirty="0"/>
              <a:t>due iniziative</a:t>
            </a:r>
            <a:r>
              <a:rPr lang="it-IT" dirty="0"/>
              <a:t>:</a:t>
            </a:r>
          </a:p>
        </p:txBody>
      </p:sp>
      <p:sp>
        <p:nvSpPr>
          <p:cNvPr id="3" name="Segnaposto testo 2">
            <a:extLst>
              <a:ext uri="{FF2B5EF4-FFF2-40B4-BE49-F238E27FC236}">
                <a16:creationId xmlns:a16="http://schemas.microsoft.com/office/drawing/2014/main" id="{10D83A68-FC12-49B2-8829-80A9DA1C9326}"/>
              </a:ext>
            </a:extLst>
          </p:cNvPr>
          <p:cNvSpPr>
            <a:spLocks noGrp="1"/>
          </p:cNvSpPr>
          <p:nvPr>
            <p:ph type="body" sz="quarter" idx="11"/>
          </p:nvPr>
        </p:nvSpPr>
        <p:spPr/>
        <p:txBody>
          <a:bodyPr/>
          <a:lstStyle/>
          <a:p>
            <a:r>
              <a:rPr lang="it-IT" dirty="0"/>
              <a:t>CONTENUTI: LE DUE INIZIATIVE DI SVILUPPO SOCIETARIO</a:t>
            </a:r>
          </a:p>
        </p:txBody>
      </p:sp>
      <p:graphicFrame>
        <p:nvGraphicFramePr>
          <p:cNvPr id="4" name="Diagramma 3">
            <a:extLst>
              <a:ext uri="{FF2B5EF4-FFF2-40B4-BE49-F238E27FC236}">
                <a16:creationId xmlns:a16="http://schemas.microsoft.com/office/drawing/2014/main" id="{B5E1396A-3496-4996-A77A-E0ED88C8BEFD}"/>
              </a:ext>
            </a:extLst>
          </p:cNvPr>
          <p:cNvGraphicFramePr/>
          <p:nvPr>
            <p:extLst>
              <p:ext uri="{D42A27DB-BD31-4B8C-83A1-F6EECF244321}">
                <p14:modId xmlns:p14="http://schemas.microsoft.com/office/powerpoint/2010/main" val="1636898877"/>
              </p:ext>
            </p:extLst>
          </p:nvPr>
        </p:nvGraphicFramePr>
        <p:xfrm>
          <a:off x="348501" y="1184894"/>
          <a:ext cx="8407718" cy="3691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088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D26CE4F3-2986-4146-A3C3-3DEEE36D20AE}"/>
              </a:ext>
            </a:extLst>
          </p:cNvPr>
          <p:cNvGraphicFramePr/>
          <p:nvPr>
            <p:extLst>
              <p:ext uri="{D42A27DB-BD31-4B8C-83A1-F6EECF244321}">
                <p14:modId xmlns:p14="http://schemas.microsoft.com/office/powerpoint/2010/main" val="4193695525"/>
              </p:ext>
            </p:extLst>
          </p:nvPr>
        </p:nvGraphicFramePr>
        <p:xfrm>
          <a:off x="281453" y="814225"/>
          <a:ext cx="8264388" cy="4186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testo 2">
            <a:extLst>
              <a:ext uri="{FF2B5EF4-FFF2-40B4-BE49-F238E27FC236}">
                <a16:creationId xmlns:a16="http://schemas.microsoft.com/office/drawing/2014/main" id="{AAF5D9BB-D362-4448-BBEE-28B20AA5B13E}"/>
              </a:ext>
            </a:extLst>
          </p:cNvPr>
          <p:cNvSpPr>
            <a:spLocks noGrp="1"/>
          </p:cNvSpPr>
          <p:nvPr>
            <p:ph type="body" sz="quarter" idx="11"/>
          </p:nvPr>
        </p:nvSpPr>
        <p:spPr/>
        <p:txBody>
          <a:bodyPr/>
          <a:lstStyle/>
          <a:p>
            <a:r>
              <a:rPr lang="it-IT" dirty="0"/>
              <a:t>1 - CROWDLENDING</a:t>
            </a:r>
          </a:p>
        </p:txBody>
      </p:sp>
    </p:spTree>
    <p:extLst>
      <p:ext uri="{BB962C8B-B14F-4D97-AF65-F5344CB8AC3E}">
        <p14:creationId xmlns:p14="http://schemas.microsoft.com/office/powerpoint/2010/main" val="2713743237"/>
      </p:ext>
    </p:extLst>
  </p:cSld>
  <p:clrMapOvr>
    <a:masterClrMapping/>
  </p:clrMapOvr>
</p:sld>
</file>

<file path=ppt/theme/theme1.xml><?xml version="1.0" encoding="utf-8"?>
<a:theme xmlns:a="http://schemas.openxmlformats.org/drawingml/2006/main" name="Tema_Acque_Brescia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494BC354EBEC404E91F770D8BAC554B6" ma:contentTypeVersion="4" ma:contentTypeDescription="Creare un nuovo documento." ma:contentTypeScope="" ma:versionID="b9d47b6cc65db0b57259952415c8e9b7">
  <xsd:schema xmlns:xsd="http://www.w3.org/2001/XMLSchema" xmlns:xs="http://www.w3.org/2001/XMLSchema" xmlns:p="http://schemas.microsoft.com/office/2006/metadata/properties" xmlns:ns2="b06e69a4-0c33-4ce3-9498-770284eaf467" xmlns:ns3="91979c86-cc45-42f8-9cf5-60f5870ed117" targetNamespace="http://schemas.microsoft.com/office/2006/metadata/properties" ma:root="true" ma:fieldsID="1e38aca590c30680c69e4934cd9a07f2" ns2:_="" ns3:_="">
    <xsd:import namespace="b06e69a4-0c33-4ce3-9498-770284eaf467"/>
    <xsd:import namespace="91979c86-cc45-42f8-9cf5-60f5870ed11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6e69a4-0c33-4ce3-9498-770284eaf4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1979c86-cc45-42f8-9cf5-60f5870ed117" elementFormDefault="qualified">
    <xsd:import namespace="http://schemas.microsoft.com/office/2006/documentManagement/types"/>
    <xsd:import namespace="http://schemas.microsoft.com/office/infopath/2007/PartnerControls"/>
    <xsd:element name="SharedWithUsers" ma:index="10"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Condiviso con dettagl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1 6 " ? > < p r o p e r t i e s   x m l n s = " h t t p : / / w w w . i m a n a g e . c o m / w o r k / x m l s c h e m a " >  
     < d o c u m e n t i d > O C I T ! 1 1 0 7 2 9 2 . 1 < / d o c u m e n t i d >  
     < s e n d e r i d > G I O V A N N I . P E N Z O < / s e n d e r i d >  
     < s e n d e r e m a i l > G I O V A N N I . P E N Z O @ O S B O R N E C L A R K E . C O M < / s e n d e r e m a i l >  
     < l a s t m o d i f i e d > 2 0 2 2 - 0 3 - 1 1 T 1 8 : 0 3 : 5 2 . 0 0 0 0 0 0 0 + 0 1 : 0 0 < / l a s t m o d i f i e d >  
     < d a t a b a s e > O C I T < / d a t a b a s e >  
 < / p r o p e r t i e s > 
</file>

<file path=customXml/itemProps1.xml><?xml version="1.0" encoding="utf-8"?>
<ds:datastoreItem xmlns:ds="http://schemas.openxmlformats.org/officeDocument/2006/customXml" ds:itemID="{0C952FB4-9940-4426-A9CB-5B8FBD66E0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6e69a4-0c33-4ce3-9498-770284eaf467"/>
    <ds:schemaRef ds:uri="91979c86-cc45-42f8-9cf5-60f5870ed1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65F0A4-E8FA-4492-B985-9A3E7DBC70F9}">
  <ds:schemaRefs>
    <ds:schemaRef ds:uri="http://purl.org/dc/elements/1.1/"/>
    <ds:schemaRef ds:uri="http://schemas.openxmlformats.org/package/2006/metadata/core-properties"/>
    <ds:schemaRef ds:uri="http://www.w3.org/XML/1998/namespace"/>
    <ds:schemaRef ds:uri="http://purl.org/dc/dcmitype/"/>
    <ds:schemaRef ds:uri="91979c86-cc45-42f8-9cf5-60f5870ed117"/>
    <ds:schemaRef ds:uri="http://schemas.microsoft.com/office/2006/documentManagement/types"/>
    <ds:schemaRef ds:uri="http://purl.org/dc/terms/"/>
    <ds:schemaRef ds:uri="http://schemas.microsoft.com/office/2006/metadata/properties"/>
    <ds:schemaRef ds:uri="b06e69a4-0c33-4ce3-9498-770284eaf467"/>
    <ds:schemaRef ds:uri="http://schemas.microsoft.com/office/infopath/2007/PartnerControls"/>
  </ds:schemaRefs>
</ds:datastoreItem>
</file>

<file path=customXml/itemProps3.xml><?xml version="1.0" encoding="utf-8"?>
<ds:datastoreItem xmlns:ds="http://schemas.openxmlformats.org/officeDocument/2006/customXml" ds:itemID="{71F3A67A-DB7B-45AD-B478-94487F76DF05}">
  <ds:schemaRefs>
    <ds:schemaRef ds:uri="http://schemas.microsoft.com/sharepoint/v3/contenttype/forms"/>
  </ds:schemaRefs>
</ds:datastoreItem>
</file>

<file path=customXml/itemProps4.xml><?xml version="1.0" encoding="utf-8"?>
<ds:datastoreItem xmlns:ds="http://schemas.openxmlformats.org/officeDocument/2006/customXml" ds:itemID="{803D418C-5213-454C-A9D0-29AC503A8A22}">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Ion</Template>
  <TotalTime>8</TotalTime>
  <Words>1559</Words>
  <Application>Microsoft Office PowerPoint</Application>
  <PresentationFormat>Presentazione su schermo (16:9)</PresentationFormat>
  <Paragraphs>132</Paragraphs>
  <Slides>20</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20</vt:i4>
      </vt:variant>
    </vt:vector>
  </HeadingPairs>
  <TitlesOfParts>
    <vt:vector size="26" baseType="lpstr">
      <vt:lpstr>Arial</vt:lpstr>
      <vt:lpstr>Calibri</vt:lpstr>
      <vt:lpstr>Futura Bk BT</vt:lpstr>
      <vt:lpstr>Futura Hv BT</vt:lpstr>
      <vt:lpstr>Futura Lt BT</vt:lpstr>
      <vt:lpstr>Tema_Acque_Bresciane</vt:lpstr>
      <vt:lpstr>  PRESENTAZIONE  OPERAZIONI SOCIETARIE DI ACQUE BRESCIANE S.R.L.</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 Windows</dc:creator>
  <cp:lastModifiedBy>Fogliata Valentina</cp:lastModifiedBy>
  <cp:revision>46</cp:revision>
  <cp:lastPrinted>2022-05-16T11:07:21Z</cp:lastPrinted>
  <dcterms:created xsi:type="dcterms:W3CDTF">2018-10-03T16:32:02Z</dcterms:created>
  <dcterms:modified xsi:type="dcterms:W3CDTF">2022-07-19T13:18:39Z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0x010100494BC354EBEC404E91F770D8BAC554B6</vt:lpwstr>
  </property>
</Properties>
</file>